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7" r:id="rId2"/>
    <p:sldId id="273" r:id="rId3"/>
    <p:sldId id="275" r:id="rId4"/>
    <p:sldId id="277" r:id="rId5"/>
    <p:sldId id="274" r:id="rId6"/>
    <p:sldId id="282" r:id="rId7"/>
    <p:sldId id="278" r:id="rId8"/>
    <p:sldId id="284" r:id="rId9"/>
    <p:sldId id="285" r:id="rId10"/>
    <p:sldId id="287" r:id="rId11"/>
    <p:sldId id="442" r:id="rId12"/>
    <p:sldId id="443" r:id="rId13"/>
    <p:sldId id="444" r:id="rId14"/>
    <p:sldId id="445" r:id="rId15"/>
    <p:sldId id="280" r:id="rId16"/>
    <p:sldId id="289" r:id="rId17"/>
    <p:sldId id="290" r:id="rId18"/>
    <p:sldId id="291" r:id="rId19"/>
    <p:sldId id="538" r:id="rId20"/>
    <p:sldId id="48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EF7"/>
    <a:srgbClr val="A6C9E8"/>
    <a:srgbClr val="9B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0" autoAdjust="0"/>
    <p:restoredTop sz="94660"/>
  </p:normalViewPr>
  <p:slideViewPr>
    <p:cSldViewPr snapToGrid="0">
      <p:cViewPr>
        <p:scale>
          <a:sx n="118" d="100"/>
          <a:sy n="118" d="100"/>
        </p:scale>
        <p:origin x="-76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51BA4-E8EB-C946-A370-4DF42A1E1611}" type="doc">
      <dgm:prSet loTypeId="urn:microsoft.com/office/officeart/2005/8/layout/cycle6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738DBA82-B7AB-464D-9113-BD7B2E830E04}">
      <dgm:prSet phldrT="[Tekst]" custT="1"/>
      <dgm:spPr/>
      <dgm:t>
        <a:bodyPr/>
        <a:lstStyle/>
        <a:p>
          <a:r>
            <a:rPr lang="pl-PL" sz="2400" dirty="0"/>
            <a:t>Szkolenie</a:t>
          </a:r>
        </a:p>
      </dgm:t>
    </dgm:pt>
    <dgm:pt modelId="{DC726A39-6018-1740-8F99-795DFC43B640}" type="parTrans" cxnId="{A5532682-2189-A74A-BD2A-276E053DC19E}">
      <dgm:prSet/>
      <dgm:spPr/>
      <dgm:t>
        <a:bodyPr/>
        <a:lstStyle/>
        <a:p>
          <a:endParaRPr lang="pl-PL"/>
        </a:p>
      </dgm:t>
    </dgm:pt>
    <dgm:pt modelId="{EAE31403-ECBA-714F-B019-AC6B73FE67DB}" type="sibTrans" cxnId="{A5532682-2189-A74A-BD2A-276E053DC19E}">
      <dgm:prSet/>
      <dgm:spPr/>
      <dgm:t>
        <a:bodyPr/>
        <a:lstStyle/>
        <a:p>
          <a:endParaRPr lang="pl-PL"/>
        </a:p>
      </dgm:t>
    </dgm:pt>
    <dgm:pt modelId="{8D823E78-BCB8-4140-9FC9-90D648A18409}">
      <dgm:prSet phldrT="[Tekst]" custT="1"/>
      <dgm:spPr/>
      <dgm:t>
        <a:bodyPr/>
        <a:lstStyle/>
        <a:p>
          <a:r>
            <a:rPr lang="pl-PL" sz="2400" dirty="0"/>
            <a:t>Krzywa uczenia</a:t>
          </a:r>
        </a:p>
      </dgm:t>
    </dgm:pt>
    <dgm:pt modelId="{8D3F558C-6F78-FE43-81D1-F6083BFC0249}" type="parTrans" cxnId="{1707B0F8-0941-A940-BB74-3657D1DBF167}">
      <dgm:prSet/>
      <dgm:spPr/>
      <dgm:t>
        <a:bodyPr/>
        <a:lstStyle/>
        <a:p>
          <a:endParaRPr lang="pl-PL"/>
        </a:p>
      </dgm:t>
    </dgm:pt>
    <dgm:pt modelId="{E1A45401-3DA0-A841-8859-8A5870417B27}" type="sibTrans" cxnId="{1707B0F8-0941-A940-BB74-3657D1DBF167}">
      <dgm:prSet/>
      <dgm:spPr/>
      <dgm:t>
        <a:bodyPr/>
        <a:lstStyle/>
        <a:p>
          <a:endParaRPr lang="pl-PL"/>
        </a:p>
      </dgm:t>
    </dgm:pt>
    <dgm:pt modelId="{0BDAF2F0-280B-074F-937F-28A9C24A14BF}">
      <dgm:prSet phldrT="[Tekst]" custT="1"/>
      <dgm:spPr/>
      <dgm:t>
        <a:bodyPr/>
        <a:lstStyle/>
        <a:p>
          <a:r>
            <a:rPr lang="pl-PL" sz="2400" dirty="0"/>
            <a:t>Pętla nawyków</a:t>
          </a:r>
        </a:p>
      </dgm:t>
    </dgm:pt>
    <dgm:pt modelId="{3D567F82-5D91-344A-8E71-3F524A3E487C}" type="parTrans" cxnId="{531ED1DF-C4FB-F945-B2C7-B66E628F0B75}">
      <dgm:prSet/>
      <dgm:spPr/>
      <dgm:t>
        <a:bodyPr/>
        <a:lstStyle/>
        <a:p>
          <a:endParaRPr lang="pl-PL"/>
        </a:p>
      </dgm:t>
    </dgm:pt>
    <dgm:pt modelId="{40B0B44B-6941-3A4C-83A1-4D856DF26689}" type="sibTrans" cxnId="{531ED1DF-C4FB-F945-B2C7-B66E628F0B75}">
      <dgm:prSet/>
      <dgm:spPr/>
      <dgm:t>
        <a:bodyPr/>
        <a:lstStyle/>
        <a:p>
          <a:endParaRPr lang="pl-PL"/>
        </a:p>
      </dgm:t>
    </dgm:pt>
    <dgm:pt modelId="{4EA16569-4677-3A42-92E4-E611C5615A10}">
      <dgm:prSet phldrT="[Tekst]"/>
      <dgm:spPr/>
      <dgm:t>
        <a:bodyPr/>
        <a:lstStyle/>
        <a:p>
          <a:r>
            <a:rPr lang="pl-PL" dirty="0"/>
            <a:t>Zmiana organizacyjna</a:t>
          </a:r>
        </a:p>
      </dgm:t>
    </dgm:pt>
    <dgm:pt modelId="{3C0AEFC7-7BB9-F041-BEFB-24B1A88C5EA7}" type="parTrans" cxnId="{F12B5015-DC66-3447-BF3A-E127A84624AE}">
      <dgm:prSet/>
      <dgm:spPr/>
      <dgm:t>
        <a:bodyPr/>
        <a:lstStyle/>
        <a:p>
          <a:endParaRPr lang="pl-PL"/>
        </a:p>
      </dgm:t>
    </dgm:pt>
    <dgm:pt modelId="{C47DAC8D-1509-A449-8C62-C1ABC4C36423}" type="sibTrans" cxnId="{F12B5015-DC66-3447-BF3A-E127A84624AE}">
      <dgm:prSet/>
      <dgm:spPr/>
      <dgm:t>
        <a:bodyPr/>
        <a:lstStyle/>
        <a:p>
          <a:endParaRPr lang="pl-PL"/>
        </a:p>
      </dgm:t>
    </dgm:pt>
    <dgm:pt modelId="{928DEAE3-BD58-214A-B483-302DCB0DBCDD}">
      <dgm:prSet phldrT="[Tekst]" custT="1"/>
      <dgm:spPr/>
      <dgm:t>
        <a:bodyPr/>
        <a:lstStyle/>
        <a:p>
          <a:r>
            <a:rPr lang="pl-PL" sz="2400" dirty="0"/>
            <a:t>Nowe kompetencje/ nowe procesy w firmie</a:t>
          </a:r>
        </a:p>
      </dgm:t>
    </dgm:pt>
    <dgm:pt modelId="{9B35C7A8-779B-BA42-BCD7-16D5633E12B4}" type="parTrans" cxnId="{99B8C26B-90F8-2843-89B1-D854EA96B9FA}">
      <dgm:prSet/>
      <dgm:spPr/>
      <dgm:t>
        <a:bodyPr/>
        <a:lstStyle/>
        <a:p>
          <a:endParaRPr lang="pl-PL"/>
        </a:p>
      </dgm:t>
    </dgm:pt>
    <dgm:pt modelId="{86C87422-6335-D64F-91EF-CC1890FEB3DF}" type="sibTrans" cxnId="{99B8C26B-90F8-2843-89B1-D854EA96B9FA}">
      <dgm:prSet/>
      <dgm:spPr/>
      <dgm:t>
        <a:bodyPr/>
        <a:lstStyle/>
        <a:p>
          <a:endParaRPr lang="pl-PL"/>
        </a:p>
      </dgm:t>
    </dgm:pt>
    <dgm:pt modelId="{9F10E2A3-C8E1-074F-B341-A865181612C9}" type="pres">
      <dgm:prSet presAssocID="{98851BA4-E8EB-C946-A370-4DF42A1E16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70BE0D6-9708-834C-AB0E-5E4679029AD0}" type="pres">
      <dgm:prSet presAssocID="{738DBA82-B7AB-464D-9113-BD7B2E830E04}" presName="node" presStyleLbl="node1" presStyleIdx="0" presStyleCnt="5" custScaleX="145143" custScaleY="130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27D93B-7397-134D-842A-40A92CC4169A}" type="pres">
      <dgm:prSet presAssocID="{738DBA82-B7AB-464D-9113-BD7B2E830E04}" presName="spNode" presStyleCnt="0"/>
      <dgm:spPr/>
    </dgm:pt>
    <dgm:pt modelId="{39160FA4-EC76-B848-879D-BC1F4AC28343}" type="pres">
      <dgm:prSet presAssocID="{EAE31403-ECBA-714F-B019-AC6B73FE67DB}" presName="sibTrans" presStyleLbl="sibTrans1D1" presStyleIdx="0" presStyleCnt="5"/>
      <dgm:spPr/>
      <dgm:t>
        <a:bodyPr/>
        <a:lstStyle/>
        <a:p>
          <a:endParaRPr lang="pl-PL"/>
        </a:p>
      </dgm:t>
    </dgm:pt>
    <dgm:pt modelId="{E90259AB-E505-1444-80F5-967D3513B2DC}" type="pres">
      <dgm:prSet presAssocID="{8D823E78-BCB8-4140-9FC9-90D648A18409}" presName="node" presStyleLbl="node1" presStyleIdx="1" presStyleCnt="5" custScaleX="137916" custScaleY="1293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1CAB14-7BA9-8042-A58F-76B17A1830C4}" type="pres">
      <dgm:prSet presAssocID="{8D823E78-BCB8-4140-9FC9-90D648A18409}" presName="spNode" presStyleCnt="0"/>
      <dgm:spPr/>
    </dgm:pt>
    <dgm:pt modelId="{06401CAC-FDEA-5240-9655-692817D8E697}" type="pres">
      <dgm:prSet presAssocID="{E1A45401-3DA0-A841-8859-8A5870417B27}" presName="sibTrans" presStyleLbl="sibTrans1D1" presStyleIdx="1" presStyleCnt="5"/>
      <dgm:spPr/>
      <dgm:t>
        <a:bodyPr/>
        <a:lstStyle/>
        <a:p>
          <a:endParaRPr lang="pl-PL"/>
        </a:p>
      </dgm:t>
    </dgm:pt>
    <dgm:pt modelId="{D4199DCA-339E-294D-89DD-CF698C1CD57B}" type="pres">
      <dgm:prSet presAssocID="{0BDAF2F0-280B-074F-937F-28A9C24A14BF}" presName="node" presStyleLbl="node1" presStyleIdx="2" presStyleCnt="5" custScaleX="120437" custScaleY="1351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1FC774-CBCB-9D4B-9466-9D7EB1861176}" type="pres">
      <dgm:prSet presAssocID="{0BDAF2F0-280B-074F-937F-28A9C24A14BF}" presName="spNode" presStyleCnt="0"/>
      <dgm:spPr/>
    </dgm:pt>
    <dgm:pt modelId="{F6B008F0-24BC-EC47-8C47-5B713CB9E13F}" type="pres">
      <dgm:prSet presAssocID="{40B0B44B-6941-3A4C-83A1-4D856DF26689}" presName="sibTrans" presStyleLbl="sibTrans1D1" presStyleIdx="2" presStyleCnt="5"/>
      <dgm:spPr/>
      <dgm:t>
        <a:bodyPr/>
        <a:lstStyle/>
        <a:p>
          <a:endParaRPr lang="pl-PL"/>
        </a:p>
      </dgm:t>
    </dgm:pt>
    <dgm:pt modelId="{7954A535-F22D-B94E-BF5F-DDB4D14EB5D4}" type="pres">
      <dgm:prSet presAssocID="{4EA16569-4677-3A42-92E4-E611C5615A10}" presName="node" presStyleLbl="node1" presStyleIdx="3" presStyleCnt="5" custScaleX="132252" custScaleY="1335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304727-C7C7-6142-9E94-A79F0635D352}" type="pres">
      <dgm:prSet presAssocID="{4EA16569-4677-3A42-92E4-E611C5615A10}" presName="spNode" presStyleCnt="0"/>
      <dgm:spPr/>
    </dgm:pt>
    <dgm:pt modelId="{2DAD8CE9-885C-C340-B994-816A1AE9D923}" type="pres">
      <dgm:prSet presAssocID="{C47DAC8D-1509-A449-8C62-C1ABC4C36423}" presName="sibTrans" presStyleLbl="sibTrans1D1" presStyleIdx="3" presStyleCnt="5"/>
      <dgm:spPr/>
      <dgm:t>
        <a:bodyPr/>
        <a:lstStyle/>
        <a:p>
          <a:endParaRPr lang="pl-PL"/>
        </a:p>
      </dgm:t>
    </dgm:pt>
    <dgm:pt modelId="{9E5823E1-869A-E848-BC18-2EA9B465CE80}" type="pres">
      <dgm:prSet presAssocID="{928DEAE3-BD58-214A-B483-302DCB0DBCDD}" presName="node" presStyleLbl="node1" presStyleIdx="4" presStyleCnt="5" custScaleX="151983" custScaleY="1336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6F7F41-6CC4-3C4E-A304-7956A179A903}" type="pres">
      <dgm:prSet presAssocID="{928DEAE3-BD58-214A-B483-302DCB0DBCDD}" presName="spNode" presStyleCnt="0"/>
      <dgm:spPr/>
    </dgm:pt>
    <dgm:pt modelId="{D0A87996-9AFE-C247-A5CB-0120229119DC}" type="pres">
      <dgm:prSet presAssocID="{86C87422-6335-D64F-91EF-CC1890FEB3DF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210C6F08-AFF5-E644-B2DD-13F902AD3368}" type="presOf" srcId="{E1A45401-3DA0-A841-8859-8A5870417B27}" destId="{06401CAC-FDEA-5240-9655-692817D8E697}" srcOrd="0" destOrd="0" presId="urn:microsoft.com/office/officeart/2005/8/layout/cycle6"/>
    <dgm:cxn modelId="{99B8C26B-90F8-2843-89B1-D854EA96B9FA}" srcId="{98851BA4-E8EB-C946-A370-4DF42A1E1611}" destId="{928DEAE3-BD58-214A-B483-302DCB0DBCDD}" srcOrd="4" destOrd="0" parTransId="{9B35C7A8-779B-BA42-BCD7-16D5633E12B4}" sibTransId="{86C87422-6335-D64F-91EF-CC1890FEB3DF}"/>
    <dgm:cxn modelId="{52CFADB7-93C5-574C-8CA2-D4193A6EC5A3}" type="presOf" srcId="{0BDAF2F0-280B-074F-937F-28A9C24A14BF}" destId="{D4199DCA-339E-294D-89DD-CF698C1CD57B}" srcOrd="0" destOrd="0" presId="urn:microsoft.com/office/officeart/2005/8/layout/cycle6"/>
    <dgm:cxn modelId="{BA3667C7-17D9-2F40-81A3-D20467179ACB}" type="presOf" srcId="{4EA16569-4677-3A42-92E4-E611C5615A10}" destId="{7954A535-F22D-B94E-BF5F-DDB4D14EB5D4}" srcOrd="0" destOrd="0" presId="urn:microsoft.com/office/officeart/2005/8/layout/cycle6"/>
    <dgm:cxn modelId="{16CA8A2B-21EB-094B-B87A-7DC39E3E48E1}" type="presOf" srcId="{738DBA82-B7AB-464D-9113-BD7B2E830E04}" destId="{470BE0D6-9708-834C-AB0E-5E4679029AD0}" srcOrd="0" destOrd="0" presId="urn:microsoft.com/office/officeart/2005/8/layout/cycle6"/>
    <dgm:cxn modelId="{A5532682-2189-A74A-BD2A-276E053DC19E}" srcId="{98851BA4-E8EB-C946-A370-4DF42A1E1611}" destId="{738DBA82-B7AB-464D-9113-BD7B2E830E04}" srcOrd="0" destOrd="0" parTransId="{DC726A39-6018-1740-8F99-795DFC43B640}" sibTransId="{EAE31403-ECBA-714F-B019-AC6B73FE67DB}"/>
    <dgm:cxn modelId="{8F551C10-D877-9D48-B5FA-671DBAE9C092}" type="presOf" srcId="{98851BA4-E8EB-C946-A370-4DF42A1E1611}" destId="{9F10E2A3-C8E1-074F-B341-A865181612C9}" srcOrd="0" destOrd="0" presId="urn:microsoft.com/office/officeart/2005/8/layout/cycle6"/>
    <dgm:cxn modelId="{C74DF348-9280-4644-9D72-E6EA64BD4C73}" type="presOf" srcId="{40B0B44B-6941-3A4C-83A1-4D856DF26689}" destId="{F6B008F0-24BC-EC47-8C47-5B713CB9E13F}" srcOrd="0" destOrd="0" presId="urn:microsoft.com/office/officeart/2005/8/layout/cycle6"/>
    <dgm:cxn modelId="{75047FAA-903F-EC4A-BD7E-C2AB3E907F86}" type="presOf" srcId="{86C87422-6335-D64F-91EF-CC1890FEB3DF}" destId="{D0A87996-9AFE-C247-A5CB-0120229119DC}" srcOrd="0" destOrd="0" presId="urn:microsoft.com/office/officeart/2005/8/layout/cycle6"/>
    <dgm:cxn modelId="{37A04A16-B242-724A-A03A-A699AF3A7A5C}" type="presOf" srcId="{928DEAE3-BD58-214A-B483-302DCB0DBCDD}" destId="{9E5823E1-869A-E848-BC18-2EA9B465CE80}" srcOrd="0" destOrd="0" presId="urn:microsoft.com/office/officeart/2005/8/layout/cycle6"/>
    <dgm:cxn modelId="{531ED1DF-C4FB-F945-B2C7-B66E628F0B75}" srcId="{98851BA4-E8EB-C946-A370-4DF42A1E1611}" destId="{0BDAF2F0-280B-074F-937F-28A9C24A14BF}" srcOrd="2" destOrd="0" parTransId="{3D567F82-5D91-344A-8E71-3F524A3E487C}" sibTransId="{40B0B44B-6941-3A4C-83A1-4D856DF26689}"/>
    <dgm:cxn modelId="{FEC6E30A-7F2D-574C-8986-2039E2A6A810}" type="presOf" srcId="{EAE31403-ECBA-714F-B019-AC6B73FE67DB}" destId="{39160FA4-EC76-B848-879D-BC1F4AC28343}" srcOrd="0" destOrd="0" presId="urn:microsoft.com/office/officeart/2005/8/layout/cycle6"/>
    <dgm:cxn modelId="{D4E05A72-BA15-EF40-8F99-F74040382E8D}" type="presOf" srcId="{C47DAC8D-1509-A449-8C62-C1ABC4C36423}" destId="{2DAD8CE9-885C-C340-B994-816A1AE9D923}" srcOrd="0" destOrd="0" presId="urn:microsoft.com/office/officeart/2005/8/layout/cycle6"/>
    <dgm:cxn modelId="{F12B5015-DC66-3447-BF3A-E127A84624AE}" srcId="{98851BA4-E8EB-C946-A370-4DF42A1E1611}" destId="{4EA16569-4677-3A42-92E4-E611C5615A10}" srcOrd="3" destOrd="0" parTransId="{3C0AEFC7-7BB9-F041-BEFB-24B1A88C5EA7}" sibTransId="{C47DAC8D-1509-A449-8C62-C1ABC4C36423}"/>
    <dgm:cxn modelId="{550CD267-9712-C845-961E-74A2EB6F1D3D}" type="presOf" srcId="{8D823E78-BCB8-4140-9FC9-90D648A18409}" destId="{E90259AB-E505-1444-80F5-967D3513B2DC}" srcOrd="0" destOrd="0" presId="urn:microsoft.com/office/officeart/2005/8/layout/cycle6"/>
    <dgm:cxn modelId="{1707B0F8-0941-A940-BB74-3657D1DBF167}" srcId="{98851BA4-E8EB-C946-A370-4DF42A1E1611}" destId="{8D823E78-BCB8-4140-9FC9-90D648A18409}" srcOrd="1" destOrd="0" parTransId="{8D3F558C-6F78-FE43-81D1-F6083BFC0249}" sibTransId="{E1A45401-3DA0-A841-8859-8A5870417B27}"/>
    <dgm:cxn modelId="{22F0F29E-B350-904D-8472-EAF3B4E7DEBA}" type="presParOf" srcId="{9F10E2A3-C8E1-074F-B341-A865181612C9}" destId="{470BE0D6-9708-834C-AB0E-5E4679029AD0}" srcOrd="0" destOrd="0" presId="urn:microsoft.com/office/officeart/2005/8/layout/cycle6"/>
    <dgm:cxn modelId="{7CBDBBB9-3EA7-5945-85D0-C4C1313F832C}" type="presParOf" srcId="{9F10E2A3-C8E1-074F-B341-A865181612C9}" destId="{B727D93B-7397-134D-842A-40A92CC4169A}" srcOrd="1" destOrd="0" presId="urn:microsoft.com/office/officeart/2005/8/layout/cycle6"/>
    <dgm:cxn modelId="{FE96DA76-8A3A-8142-B1B0-860E77311CED}" type="presParOf" srcId="{9F10E2A3-C8E1-074F-B341-A865181612C9}" destId="{39160FA4-EC76-B848-879D-BC1F4AC28343}" srcOrd="2" destOrd="0" presId="urn:microsoft.com/office/officeart/2005/8/layout/cycle6"/>
    <dgm:cxn modelId="{8CC6EDF8-24DD-7C4F-975D-F698E96D282F}" type="presParOf" srcId="{9F10E2A3-C8E1-074F-B341-A865181612C9}" destId="{E90259AB-E505-1444-80F5-967D3513B2DC}" srcOrd="3" destOrd="0" presId="urn:microsoft.com/office/officeart/2005/8/layout/cycle6"/>
    <dgm:cxn modelId="{E60B1A69-AE6E-2B41-87E4-066E4A9A2DD0}" type="presParOf" srcId="{9F10E2A3-C8E1-074F-B341-A865181612C9}" destId="{AB1CAB14-7BA9-8042-A58F-76B17A1830C4}" srcOrd="4" destOrd="0" presId="urn:microsoft.com/office/officeart/2005/8/layout/cycle6"/>
    <dgm:cxn modelId="{B49C772F-B114-1D4D-895A-36DCD9AFEC52}" type="presParOf" srcId="{9F10E2A3-C8E1-074F-B341-A865181612C9}" destId="{06401CAC-FDEA-5240-9655-692817D8E697}" srcOrd="5" destOrd="0" presId="urn:microsoft.com/office/officeart/2005/8/layout/cycle6"/>
    <dgm:cxn modelId="{14827F79-B049-EE4A-976D-8AA5959E8827}" type="presParOf" srcId="{9F10E2A3-C8E1-074F-B341-A865181612C9}" destId="{D4199DCA-339E-294D-89DD-CF698C1CD57B}" srcOrd="6" destOrd="0" presId="urn:microsoft.com/office/officeart/2005/8/layout/cycle6"/>
    <dgm:cxn modelId="{7711CBFC-9701-DC40-9C57-EDB33A03D044}" type="presParOf" srcId="{9F10E2A3-C8E1-074F-B341-A865181612C9}" destId="{7D1FC774-CBCB-9D4B-9466-9D7EB1861176}" srcOrd="7" destOrd="0" presId="urn:microsoft.com/office/officeart/2005/8/layout/cycle6"/>
    <dgm:cxn modelId="{25EA6D1E-4FEF-B545-AADB-BBA17CDA4498}" type="presParOf" srcId="{9F10E2A3-C8E1-074F-B341-A865181612C9}" destId="{F6B008F0-24BC-EC47-8C47-5B713CB9E13F}" srcOrd="8" destOrd="0" presId="urn:microsoft.com/office/officeart/2005/8/layout/cycle6"/>
    <dgm:cxn modelId="{AB0CA70F-02D6-EE4C-9D6A-3087AF832467}" type="presParOf" srcId="{9F10E2A3-C8E1-074F-B341-A865181612C9}" destId="{7954A535-F22D-B94E-BF5F-DDB4D14EB5D4}" srcOrd="9" destOrd="0" presId="urn:microsoft.com/office/officeart/2005/8/layout/cycle6"/>
    <dgm:cxn modelId="{CC6F950C-7BFC-DC4D-8D7F-2BF355678B5C}" type="presParOf" srcId="{9F10E2A3-C8E1-074F-B341-A865181612C9}" destId="{2A304727-C7C7-6142-9E94-A79F0635D352}" srcOrd="10" destOrd="0" presId="urn:microsoft.com/office/officeart/2005/8/layout/cycle6"/>
    <dgm:cxn modelId="{E4FE7733-0186-9047-BC3E-BA4CA3A72D9A}" type="presParOf" srcId="{9F10E2A3-C8E1-074F-B341-A865181612C9}" destId="{2DAD8CE9-885C-C340-B994-816A1AE9D923}" srcOrd="11" destOrd="0" presId="urn:microsoft.com/office/officeart/2005/8/layout/cycle6"/>
    <dgm:cxn modelId="{7FCE7357-0C62-6146-8F5A-D491F7FFF2A3}" type="presParOf" srcId="{9F10E2A3-C8E1-074F-B341-A865181612C9}" destId="{9E5823E1-869A-E848-BC18-2EA9B465CE80}" srcOrd="12" destOrd="0" presId="urn:microsoft.com/office/officeart/2005/8/layout/cycle6"/>
    <dgm:cxn modelId="{B452808C-5C0C-CF4A-BFA2-E2B2838CF1AE}" type="presParOf" srcId="{9F10E2A3-C8E1-074F-B341-A865181612C9}" destId="{876F7F41-6CC4-3C4E-A304-7956A179A903}" srcOrd="13" destOrd="0" presId="urn:microsoft.com/office/officeart/2005/8/layout/cycle6"/>
    <dgm:cxn modelId="{90999BDE-D793-D94D-B486-80D151313879}" type="presParOf" srcId="{9F10E2A3-C8E1-074F-B341-A865181612C9}" destId="{D0A87996-9AFE-C247-A5CB-0120229119D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013DD-D03A-8149-A625-9AE678FAE782}" type="doc">
      <dgm:prSet loTypeId="urn:microsoft.com/office/officeart/2005/8/layout/cycle7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77AC5FE-04B0-8941-A4ED-21458A0EE468}">
      <dgm:prSet phldrT="[Tekst]"/>
      <dgm:spPr/>
      <dgm:t>
        <a:bodyPr/>
        <a:lstStyle/>
        <a:p>
          <a:r>
            <a:rPr lang="pl-PL" dirty="0"/>
            <a:t>Zachowanie/ nawyk</a:t>
          </a:r>
        </a:p>
      </dgm:t>
    </dgm:pt>
    <dgm:pt modelId="{947D3DFE-8FCA-9748-A474-1CF7974AFE28}" type="parTrans" cxnId="{F1FDC789-0D5F-9140-B36E-BB09C08034A8}">
      <dgm:prSet/>
      <dgm:spPr/>
      <dgm:t>
        <a:bodyPr/>
        <a:lstStyle/>
        <a:p>
          <a:endParaRPr lang="pl-PL"/>
        </a:p>
      </dgm:t>
    </dgm:pt>
    <dgm:pt modelId="{9740F8F0-6A4D-BA48-8189-D897C9E3BA3F}" type="sibTrans" cxnId="{F1FDC789-0D5F-9140-B36E-BB09C08034A8}">
      <dgm:prSet/>
      <dgm:spPr/>
      <dgm:t>
        <a:bodyPr/>
        <a:lstStyle/>
        <a:p>
          <a:endParaRPr lang="pl-PL"/>
        </a:p>
      </dgm:t>
    </dgm:pt>
    <dgm:pt modelId="{DC97AE86-C776-C642-83C2-9741F651C465}">
      <dgm:prSet phldrT="[Tekst]"/>
      <dgm:spPr/>
      <dgm:t>
        <a:bodyPr/>
        <a:lstStyle/>
        <a:p>
          <a:r>
            <a:rPr lang="pl-PL" dirty="0"/>
            <a:t>Nagroda</a:t>
          </a:r>
        </a:p>
      </dgm:t>
    </dgm:pt>
    <dgm:pt modelId="{F31098D4-3D15-A64E-8F83-32E6F12CF01C}" type="parTrans" cxnId="{5365D105-3C48-5F43-93AF-1AB22C3E4891}">
      <dgm:prSet/>
      <dgm:spPr/>
      <dgm:t>
        <a:bodyPr/>
        <a:lstStyle/>
        <a:p>
          <a:endParaRPr lang="pl-PL"/>
        </a:p>
      </dgm:t>
    </dgm:pt>
    <dgm:pt modelId="{48639FB0-346E-4343-BC7F-20B90E675619}" type="sibTrans" cxnId="{5365D105-3C48-5F43-93AF-1AB22C3E4891}">
      <dgm:prSet/>
      <dgm:spPr/>
      <dgm:t>
        <a:bodyPr/>
        <a:lstStyle/>
        <a:p>
          <a:endParaRPr lang="pl-PL"/>
        </a:p>
      </dgm:t>
    </dgm:pt>
    <dgm:pt modelId="{C1D0D181-7343-294A-A4F6-ED591823C15F}">
      <dgm:prSet phldrT="[Tekst]"/>
      <dgm:spPr/>
      <dgm:t>
        <a:bodyPr/>
        <a:lstStyle/>
        <a:p>
          <a:r>
            <a:rPr lang="pl-PL" dirty="0"/>
            <a:t>Wskazówka</a:t>
          </a:r>
        </a:p>
      </dgm:t>
    </dgm:pt>
    <dgm:pt modelId="{37FF2DD0-DDF6-894C-ABF0-DAFB084E5016}" type="parTrans" cxnId="{22083E58-1106-F44D-AA78-14D95900ECCF}">
      <dgm:prSet/>
      <dgm:spPr/>
      <dgm:t>
        <a:bodyPr/>
        <a:lstStyle/>
        <a:p>
          <a:endParaRPr lang="pl-PL"/>
        </a:p>
      </dgm:t>
    </dgm:pt>
    <dgm:pt modelId="{1A9A3C5C-892C-3546-94A4-2DA827C3CA2A}" type="sibTrans" cxnId="{22083E58-1106-F44D-AA78-14D95900ECCF}">
      <dgm:prSet/>
      <dgm:spPr/>
      <dgm:t>
        <a:bodyPr/>
        <a:lstStyle/>
        <a:p>
          <a:endParaRPr lang="pl-PL"/>
        </a:p>
      </dgm:t>
    </dgm:pt>
    <dgm:pt modelId="{C7EEABEC-14D3-514A-80A1-396EE313E1F8}" type="pres">
      <dgm:prSet presAssocID="{923013DD-D03A-8149-A625-9AE678FAE7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1FE7321-A91F-2C48-AA91-223412934CD0}" type="pres">
      <dgm:prSet presAssocID="{577AC5FE-04B0-8941-A4ED-21458A0EE4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9A8D6E-0D62-A946-8927-3D57744116C0}" type="pres">
      <dgm:prSet presAssocID="{9740F8F0-6A4D-BA48-8189-D897C9E3BA3F}" presName="sibTrans" presStyleLbl="sibTrans2D1" presStyleIdx="0" presStyleCnt="3"/>
      <dgm:spPr/>
      <dgm:t>
        <a:bodyPr/>
        <a:lstStyle/>
        <a:p>
          <a:endParaRPr lang="pl-PL"/>
        </a:p>
      </dgm:t>
    </dgm:pt>
    <dgm:pt modelId="{E7F2530D-2DF1-B841-BB57-F14A3CD80D8E}" type="pres">
      <dgm:prSet presAssocID="{9740F8F0-6A4D-BA48-8189-D897C9E3BA3F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7E5AEFC6-4273-D14A-916E-E401DABADAB3}" type="pres">
      <dgm:prSet presAssocID="{DC97AE86-C776-C642-83C2-9741F651C4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036278-8F57-CE48-80DA-64725D42A5C5}" type="pres">
      <dgm:prSet presAssocID="{48639FB0-346E-4343-BC7F-20B90E675619}" presName="sibTrans" presStyleLbl="sibTrans2D1" presStyleIdx="1" presStyleCnt="3"/>
      <dgm:spPr/>
      <dgm:t>
        <a:bodyPr/>
        <a:lstStyle/>
        <a:p>
          <a:endParaRPr lang="pl-PL"/>
        </a:p>
      </dgm:t>
    </dgm:pt>
    <dgm:pt modelId="{3DDCF0F5-8FE1-5C49-8071-DDBF260CDBC8}" type="pres">
      <dgm:prSet presAssocID="{48639FB0-346E-4343-BC7F-20B90E675619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5A79C329-54FF-BF4D-A2DD-0EC138C54CA3}" type="pres">
      <dgm:prSet presAssocID="{C1D0D181-7343-294A-A4F6-ED591823C1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4198DA-B3ED-A145-933E-635C77A32666}" type="pres">
      <dgm:prSet presAssocID="{1A9A3C5C-892C-3546-94A4-2DA827C3CA2A}" presName="sibTrans" presStyleLbl="sibTrans2D1" presStyleIdx="2" presStyleCnt="3"/>
      <dgm:spPr/>
      <dgm:t>
        <a:bodyPr/>
        <a:lstStyle/>
        <a:p>
          <a:endParaRPr lang="pl-PL"/>
        </a:p>
      </dgm:t>
    </dgm:pt>
    <dgm:pt modelId="{AAB95E6A-2A99-7A44-9504-A4EBDF834285}" type="pres">
      <dgm:prSet presAssocID="{1A9A3C5C-892C-3546-94A4-2DA827C3CA2A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4D958B82-887C-ED48-BA67-8A7D43F9C0EE}" type="presOf" srcId="{1A9A3C5C-892C-3546-94A4-2DA827C3CA2A}" destId="{074198DA-B3ED-A145-933E-635C77A32666}" srcOrd="0" destOrd="0" presId="urn:microsoft.com/office/officeart/2005/8/layout/cycle7"/>
    <dgm:cxn modelId="{A70A876D-B063-2940-BE9F-8DBFCC108B5F}" type="presOf" srcId="{1A9A3C5C-892C-3546-94A4-2DA827C3CA2A}" destId="{AAB95E6A-2A99-7A44-9504-A4EBDF834285}" srcOrd="1" destOrd="0" presId="urn:microsoft.com/office/officeart/2005/8/layout/cycle7"/>
    <dgm:cxn modelId="{D73B5E27-6376-D94C-A264-2DBA0A11A38A}" type="presOf" srcId="{48639FB0-346E-4343-BC7F-20B90E675619}" destId="{3DDCF0F5-8FE1-5C49-8071-DDBF260CDBC8}" srcOrd="1" destOrd="0" presId="urn:microsoft.com/office/officeart/2005/8/layout/cycle7"/>
    <dgm:cxn modelId="{393EC5DC-A9A1-1147-AA63-15A9B684A7CE}" type="presOf" srcId="{C1D0D181-7343-294A-A4F6-ED591823C15F}" destId="{5A79C329-54FF-BF4D-A2DD-0EC138C54CA3}" srcOrd="0" destOrd="0" presId="urn:microsoft.com/office/officeart/2005/8/layout/cycle7"/>
    <dgm:cxn modelId="{981DFB37-E890-6440-B9B4-78E99C6DA0DB}" type="presOf" srcId="{DC97AE86-C776-C642-83C2-9741F651C465}" destId="{7E5AEFC6-4273-D14A-916E-E401DABADAB3}" srcOrd="0" destOrd="0" presId="urn:microsoft.com/office/officeart/2005/8/layout/cycle7"/>
    <dgm:cxn modelId="{5365D105-3C48-5F43-93AF-1AB22C3E4891}" srcId="{923013DD-D03A-8149-A625-9AE678FAE782}" destId="{DC97AE86-C776-C642-83C2-9741F651C465}" srcOrd="1" destOrd="0" parTransId="{F31098D4-3D15-A64E-8F83-32E6F12CF01C}" sibTransId="{48639FB0-346E-4343-BC7F-20B90E675619}"/>
    <dgm:cxn modelId="{C50BF770-C228-C640-B7BC-E2F20C4A724A}" type="presOf" srcId="{577AC5FE-04B0-8941-A4ED-21458A0EE468}" destId="{41FE7321-A91F-2C48-AA91-223412934CD0}" srcOrd="0" destOrd="0" presId="urn:microsoft.com/office/officeart/2005/8/layout/cycle7"/>
    <dgm:cxn modelId="{E5FC2CE9-626B-D346-B6E6-3114E656B353}" type="presOf" srcId="{9740F8F0-6A4D-BA48-8189-D897C9E3BA3F}" destId="{E7F2530D-2DF1-B841-BB57-F14A3CD80D8E}" srcOrd="1" destOrd="0" presId="urn:microsoft.com/office/officeart/2005/8/layout/cycle7"/>
    <dgm:cxn modelId="{22083E58-1106-F44D-AA78-14D95900ECCF}" srcId="{923013DD-D03A-8149-A625-9AE678FAE782}" destId="{C1D0D181-7343-294A-A4F6-ED591823C15F}" srcOrd="2" destOrd="0" parTransId="{37FF2DD0-DDF6-894C-ABF0-DAFB084E5016}" sibTransId="{1A9A3C5C-892C-3546-94A4-2DA827C3CA2A}"/>
    <dgm:cxn modelId="{41203237-D050-C34D-A71F-47E623B6F7AF}" type="presOf" srcId="{9740F8F0-6A4D-BA48-8189-D897C9E3BA3F}" destId="{4E9A8D6E-0D62-A946-8927-3D57744116C0}" srcOrd="0" destOrd="0" presId="urn:microsoft.com/office/officeart/2005/8/layout/cycle7"/>
    <dgm:cxn modelId="{F1FDC789-0D5F-9140-B36E-BB09C08034A8}" srcId="{923013DD-D03A-8149-A625-9AE678FAE782}" destId="{577AC5FE-04B0-8941-A4ED-21458A0EE468}" srcOrd="0" destOrd="0" parTransId="{947D3DFE-8FCA-9748-A474-1CF7974AFE28}" sibTransId="{9740F8F0-6A4D-BA48-8189-D897C9E3BA3F}"/>
    <dgm:cxn modelId="{EC984092-D0A2-9846-AFF1-59D0767432A9}" type="presOf" srcId="{48639FB0-346E-4343-BC7F-20B90E675619}" destId="{EC036278-8F57-CE48-80DA-64725D42A5C5}" srcOrd="0" destOrd="0" presId="urn:microsoft.com/office/officeart/2005/8/layout/cycle7"/>
    <dgm:cxn modelId="{48CA34CC-CBFC-0843-AB50-B512546DD4C3}" type="presOf" srcId="{923013DD-D03A-8149-A625-9AE678FAE782}" destId="{C7EEABEC-14D3-514A-80A1-396EE313E1F8}" srcOrd="0" destOrd="0" presId="urn:microsoft.com/office/officeart/2005/8/layout/cycle7"/>
    <dgm:cxn modelId="{3625B908-644E-C643-9F90-299A10C0BF4F}" type="presParOf" srcId="{C7EEABEC-14D3-514A-80A1-396EE313E1F8}" destId="{41FE7321-A91F-2C48-AA91-223412934CD0}" srcOrd="0" destOrd="0" presId="urn:microsoft.com/office/officeart/2005/8/layout/cycle7"/>
    <dgm:cxn modelId="{3E012FFA-AB1B-1347-A82B-66C27D8BE2C4}" type="presParOf" srcId="{C7EEABEC-14D3-514A-80A1-396EE313E1F8}" destId="{4E9A8D6E-0D62-A946-8927-3D57744116C0}" srcOrd="1" destOrd="0" presId="urn:microsoft.com/office/officeart/2005/8/layout/cycle7"/>
    <dgm:cxn modelId="{9E017079-9A73-AB4F-BB36-C6FB915E7790}" type="presParOf" srcId="{4E9A8D6E-0D62-A946-8927-3D57744116C0}" destId="{E7F2530D-2DF1-B841-BB57-F14A3CD80D8E}" srcOrd="0" destOrd="0" presId="urn:microsoft.com/office/officeart/2005/8/layout/cycle7"/>
    <dgm:cxn modelId="{A976D702-5CE6-614D-A812-EE17DE001421}" type="presParOf" srcId="{C7EEABEC-14D3-514A-80A1-396EE313E1F8}" destId="{7E5AEFC6-4273-D14A-916E-E401DABADAB3}" srcOrd="2" destOrd="0" presId="urn:microsoft.com/office/officeart/2005/8/layout/cycle7"/>
    <dgm:cxn modelId="{EC33E9B1-4352-8D49-A192-C24948FCE68C}" type="presParOf" srcId="{C7EEABEC-14D3-514A-80A1-396EE313E1F8}" destId="{EC036278-8F57-CE48-80DA-64725D42A5C5}" srcOrd="3" destOrd="0" presId="urn:microsoft.com/office/officeart/2005/8/layout/cycle7"/>
    <dgm:cxn modelId="{F4C8298F-193B-8047-AF4A-BAED66051DF4}" type="presParOf" srcId="{EC036278-8F57-CE48-80DA-64725D42A5C5}" destId="{3DDCF0F5-8FE1-5C49-8071-DDBF260CDBC8}" srcOrd="0" destOrd="0" presId="urn:microsoft.com/office/officeart/2005/8/layout/cycle7"/>
    <dgm:cxn modelId="{9987AE34-BBF6-5F48-98E4-AFD1944C8B9F}" type="presParOf" srcId="{C7EEABEC-14D3-514A-80A1-396EE313E1F8}" destId="{5A79C329-54FF-BF4D-A2DD-0EC138C54CA3}" srcOrd="4" destOrd="0" presId="urn:microsoft.com/office/officeart/2005/8/layout/cycle7"/>
    <dgm:cxn modelId="{29161F19-5FBD-4D40-BC7E-14826F98F649}" type="presParOf" srcId="{C7EEABEC-14D3-514A-80A1-396EE313E1F8}" destId="{074198DA-B3ED-A145-933E-635C77A32666}" srcOrd="5" destOrd="0" presId="urn:microsoft.com/office/officeart/2005/8/layout/cycle7"/>
    <dgm:cxn modelId="{00CAC1F8-1B21-8E4F-9579-25E903994CA4}" type="presParOf" srcId="{074198DA-B3ED-A145-933E-635C77A32666}" destId="{AAB95E6A-2A99-7A44-9504-A4EBDF83428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162BD8-2480-0247-A474-F191718D6E9B}" type="doc">
      <dgm:prSet loTypeId="urn:microsoft.com/office/officeart/2005/8/layout/matrix3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6E6E8BB-DE65-504A-8A1E-00362517C605}">
      <dgm:prSet phldrT="[Tekst]" custT="1"/>
      <dgm:spPr/>
      <dgm:t>
        <a:bodyPr/>
        <a:lstStyle/>
        <a:p>
          <a:r>
            <a:rPr lang="pl-PL" sz="2400" dirty="0"/>
            <a:t>Zaprzeczanie</a:t>
          </a:r>
        </a:p>
      </dgm:t>
    </dgm:pt>
    <dgm:pt modelId="{3BFDA5EB-8C66-5640-ABF5-008FF6472659}" type="parTrans" cxnId="{C6925A42-184B-7C4B-941A-3151061EA942}">
      <dgm:prSet/>
      <dgm:spPr/>
      <dgm:t>
        <a:bodyPr/>
        <a:lstStyle/>
        <a:p>
          <a:endParaRPr lang="pl-PL"/>
        </a:p>
      </dgm:t>
    </dgm:pt>
    <dgm:pt modelId="{037F6610-3BAD-364F-B832-7F3C43E0CA44}" type="sibTrans" cxnId="{C6925A42-184B-7C4B-941A-3151061EA942}">
      <dgm:prSet/>
      <dgm:spPr/>
      <dgm:t>
        <a:bodyPr/>
        <a:lstStyle/>
        <a:p>
          <a:endParaRPr lang="pl-PL"/>
        </a:p>
      </dgm:t>
    </dgm:pt>
    <dgm:pt modelId="{11DCDA7F-D36D-9A4F-BFBC-910CDC2EF1BA}">
      <dgm:prSet phldrT="[Tekst]" custT="1"/>
      <dgm:spPr/>
      <dgm:t>
        <a:bodyPr/>
        <a:lstStyle/>
        <a:p>
          <a:r>
            <a:rPr lang="pl-PL" sz="2200" dirty="0"/>
            <a:t>Akceptacja</a:t>
          </a:r>
        </a:p>
      </dgm:t>
    </dgm:pt>
    <dgm:pt modelId="{8D681DD0-08E4-C94F-96A0-F868CE5381F7}" type="parTrans" cxnId="{E420D904-731E-5041-B77F-FB08E3099C3B}">
      <dgm:prSet/>
      <dgm:spPr/>
      <dgm:t>
        <a:bodyPr/>
        <a:lstStyle/>
        <a:p>
          <a:endParaRPr lang="pl-PL"/>
        </a:p>
      </dgm:t>
    </dgm:pt>
    <dgm:pt modelId="{73AB7375-F332-B444-831C-6BC51E67F7D4}" type="sibTrans" cxnId="{E420D904-731E-5041-B77F-FB08E3099C3B}">
      <dgm:prSet/>
      <dgm:spPr/>
      <dgm:t>
        <a:bodyPr/>
        <a:lstStyle/>
        <a:p>
          <a:endParaRPr lang="pl-PL"/>
        </a:p>
      </dgm:t>
    </dgm:pt>
    <dgm:pt modelId="{C1183219-0D8C-3C4C-A850-686F7C421A82}">
      <dgm:prSet phldrT="[Tekst]" custT="1"/>
      <dgm:spPr/>
      <dgm:t>
        <a:bodyPr/>
        <a:lstStyle/>
        <a:p>
          <a:r>
            <a:rPr lang="pl-PL" sz="2200" dirty="0"/>
            <a:t>Opór</a:t>
          </a:r>
        </a:p>
      </dgm:t>
    </dgm:pt>
    <dgm:pt modelId="{63690B9A-F17A-6A46-8814-5AF2950929EA}" type="parTrans" cxnId="{9EF5527A-241B-D54E-9753-AE81D03F352A}">
      <dgm:prSet/>
      <dgm:spPr/>
      <dgm:t>
        <a:bodyPr/>
        <a:lstStyle/>
        <a:p>
          <a:endParaRPr lang="pl-PL"/>
        </a:p>
      </dgm:t>
    </dgm:pt>
    <dgm:pt modelId="{C0991071-85E8-E54F-A53A-8C72EEA67C6F}" type="sibTrans" cxnId="{9EF5527A-241B-D54E-9753-AE81D03F352A}">
      <dgm:prSet/>
      <dgm:spPr/>
      <dgm:t>
        <a:bodyPr/>
        <a:lstStyle/>
        <a:p>
          <a:endParaRPr lang="pl-PL"/>
        </a:p>
      </dgm:t>
    </dgm:pt>
    <dgm:pt modelId="{64A6A8E1-416A-EF49-8CFE-CF9256FF98A4}">
      <dgm:prSet phldrT="[Tekst]" custT="1"/>
      <dgm:spPr/>
      <dgm:t>
        <a:bodyPr/>
        <a:lstStyle/>
        <a:p>
          <a:r>
            <a:rPr lang="pl-PL" sz="2200" dirty="0"/>
            <a:t>Eksperymentowanie </a:t>
          </a:r>
        </a:p>
      </dgm:t>
    </dgm:pt>
    <dgm:pt modelId="{F9AE7D20-C64D-DF46-BAFC-299199027758}" type="parTrans" cxnId="{26A2A731-9AC5-8841-8485-2D109A73F850}">
      <dgm:prSet/>
      <dgm:spPr/>
      <dgm:t>
        <a:bodyPr/>
        <a:lstStyle/>
        <a:p>
          <a:endParaRPr lang="pl-PL"/>
        </a:p>
      </dgm:t>
    </dgm:pt>
    <dgm:pt modelId="{0A538DEC-DF4D-BE44-B1A1-C727F0F4001E}" type="sibTrans" cxnId="{26A2A731-9AC5-8841-8485-2D109A73F850}">
      <dgm:prSet/>
      <dgm:spPr/>
      <dgm:t>
        <a:bodyPr/>
        <a:lstStyle/>
        <a:p>
          <a:endParaRPr lang="pl-PL"/>
        </a:p>
      </dgm:t>
    </dgm:pt>
    <dgm:pt modelId="{3232CA5A-5FEF-064E-A1F1-AB7FB82CF67A}" type="pres">
      <dgm:prSet presAssocID="{21162BD8-2480-0247-A474-F191718D6E9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F9B2D5-E3CB-5B4A-BFA6-DE4F0F747D07}" type="pres">
      <dgm:prSet presAssocID="{21162BD8-2480-0247-A474-F191718D6E9B}" presName="diamond" presStyleLbl="bgShp" presStyleIdx="0" presStyleCnt="1"/>
      <dgm:spPr/>
    </dgm:pt>
    <dgm:pt modelId="{39A51E23-B22B-FE41-8F1C-F2625434DCAC}" type="pres">
      <dgm:prSet presAssocID="{21162BD8-2480-0247-A474-F191718D6E9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AC37EE-3957-9544-9ED4-CDBB2BA6DFF5}" type="pres">
      <dgm:prSet presAssocID="{21162BD8-2480-0247-A474-F191718D6E9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8BD944-0C79-A44E-9C89-AA861F4B8EFB}" type="pres">
      <dgm:prSet presAssocID="{21162BD8-2480-0247-A474-F191718D6E9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A833B4-A22B-AC4B-B34F-02941C1322C0}" type="pres">
      <dgm:prSet presAssocID="{21162BD8-2480-0247-A474-F191718D6E9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50E3ECC-48F1-AF46-9F2B-49E6E7AD2147}" type="presOf" srcId="{A6E6E8BB-DE65-504A-8A1E-00362517C605}" destId="{39A51E23-B22B-FE41-8F1C-F2625434DCAC}" srcOrd="0" destOrd="0" presId="urn:microsoft.com/office/officeart/2005/8/layout/matrix3"/>
    <dgm:cxn modelId="{765FD582-D812-8746-8FFC-A2B590760959}" type="presOf" srcId="{64A6A8E1-416A-EF49-8CFE-CF9256FF98A4}" destId="{7DA833B4-A22B-AC4B-B34F-02941C1322C0}" srcOrd="0" destOrd="0" presId="urn:microsoft.com/office/officeart/2005/8/layout/matrix3"/>
    <dgm:cxn modelId="{C9CE7452-C72A-8F42-9E77-4A6C009585E1}" type="presOf" srcId="{21162BD8-2480-0247-A474-F191718D6E9B}" destId="{3232CA5A-5FEF-064E-A1F1-AB7FB82CF67A}" srcOrd="0" destOrd="0" presId="urn:microsoft.com/office/officeart/2005/8/layout/matrix3"/>
    <dgm:cxn modelId="{C6925A42-184B-7C4B-941A-3151061EA942}" srcId="{21162BD8-2480-0247-A474-F191718D6E9B}" destId="{A6E6E8BB-DE65-504A-8A1E-00362517C605}" srcOrd="0" destOrd="0" parTransId="{3BFDA5EB-8C66-5640-ABF5-008FF6472659}" sibTransId="{037F6610-3BAD-364F-B832-7F3C43E0CA44}"/>
    <dgm:cxn modelId="{9EF5527A-241B-D54E-9753-AE81D03F352A}" srcId="{21162BD8-2480-0247-A474-F191718D6E9B}" destId="{C1183219-0D8C-3C4C-A850-686F7C421A82}" srcOrd="2" destOrd="0" parTransId="{63690B9A-F17A-6A46-8814-5AF2950929EA}" sibTransId="{C0991071-85E8-E54F-A53A-8C72EEA67C6F}"/>
    <dgm:cxn modelId="{E420D904-731E-5041-B77F-FB08E3099C3B}" srcId="{21162BD8-2480-0247-A474-F191718D6E9B}" destId="{11DCDA7F-D36D-9A4F-BFBC-910CDC2EF1BA}" srcOrd="1" destOrd="0" parTransId="{8D681DD0-08E4-C94F-96A0-F868CE5381F7}" sibTransId="{73AB7375-F332-B444-831C-6BC51E67F7D4}"/>
    <dgm:cxn modelId="{267E96A5-1195-A24A-973C-D0E4F773F33B}" type="presOf" srcId="{C1183219-0D8C-3C4C-A850-686F7C421A82}" destId="{CC8BD944-0C79-A44E-9C89-AA861F4B8EFB}" srcOrd="0" destOrd="0" presId="urn:microsoft.com/office/officeart/2005/8/layout/matrix3"/>
    <dgm:cxn modelId="{26A2A731-9AC5-8841-8485-2D109A73F850}" srcId="{21162BD8-2480-0247-A474-F191718D6E9B}" destId="{64A6A8E1-416A-EF49-8CFE-CF9256FF98A4}" srcOrd="3" destOrd="0" parTransId="{F9AE7D20-C64D-DF46-BAFC-299199027758}" sibTransId="{0A538DEC-DF4D-BE44-B1A1-C727F0F4001E}"/>
    <dgm:cxn modelId="{F931954D-FF5B-D545-A261-70F897280A8D}" type="presOf" srcId="{11DCDA7F-D36D-9A4F-BFBC-910CDC2EF1BA}" destId="{49AC37EE-3957-9544-9ED4-CDBB2BA6DFF5}" srcOrd="0" destOrd="0" presId="urn:microsoft.com/office/officeart/2005/8/layout/matrix3"/>
    <dgm:cxn modelId="{31EB160A-52EC-8048-B4BA-C2D56CE9914B}" type="presParOf" srcId="{3232CA5A-5FEF-064E-A1F1-AB7FB82CF67A}" destId="{07F9B2D5-E3CB-5B4A-BFA6-DE4F0F747D07}" srcOrd="0" destOrd="0" presId="urn:microsoft.com/office/officeart/2005/8/layout/matrix3"/>
    <dgm:cxn modelId="{10AB8687-A82C-BD44-B730-CF070939E517}" type="presParOf" srcId="{3232CA5A-5FEF-064E-A1F1-AB7FB82CF67A}" destId="{39A51E23-B22B-FE41-8F1C-F2625434DCAC}" srcOrd="1" destOrd="0" presId="urn:microsoft.com/office/officeart/2005/8/layout/matrix3"/>
    <dgm:cxn modelId="{56DBCBA2-CE51-6B43-8654-5DDB79622CB3}" type="presParOf" srcId="{3232CA5A-5FEF-064E-A1F1-AB7FB82CF67A}" destId="{49AC37EE-3957-9544-9ED4-CDBB2BA6DFF5}" srcOrd="2" destOrd="0" presId="urn:microsoft.com/office/officeart/2005/8/layout/matrix3"/>
    <dgm:cxn modelId="{A475E3A7-30A6-F740-91BB-D14142648BE1}" type="presParOf" srcId="{3232CA5A-5FEF-064E-A1F1-AB7FB82CF67A}" destId="{CC8BD944-0C79-A44E-9C89-AA861F4B8EFB}" srcOrd="3" destOrd="0" presId="urn:microsoft.com/office/officeart/2005/8/layout/matrix3"/>
    <dgm:cxn modelId="{C9EB5268-A2B4-3445-8413-6F5499F10878}" type="presParOf" srcId="{3232CA5A-5FEF-064E-A1F1-AB7FB82CF67A}" destId="{7DA833B4-A22B-AC4B-B34F-02941C1322C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BE0D6-9708-834C-AB0E-5E4679029AD0}">
      <dsp:nvSpPr>
        <dsp:cNvPr id="0" name=""/>
        <dsp:cNvSpPr/>
      </dsp:nvSpPr>
      <dsp:spPr>
        <a:xfrm>
          <a:off x="3206283" y="-115298"/>
          <a:ext cx="2016342" cy="11759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Szkolenie</a:t>
          </a:r>
        </a:p>
      </dsp:txBody>
      <dsp:txXfrm>
        <a:off x="3263689" y="-57892"/>
        <a:ext cx="1901530" cy="1061157"/>
      </dsp:txXfrm>
    </dsp:sp>
    <dsp:sp modelId="{39160FA4-EC76-B848-879D-BC1F4AC28343}">
      <dsp:nvSpPr>
        <dsp:cNvPr id="0" name=""/>
        <dsp:cNvSpPr/>
      </dsp:nvSpPr>
      <dsp:spPr>
        <a:xfrm>
          <a:off x="2411601" y="472686"/>
          <a:ext cx="3605707" cy="3605707"/>
        </a:xfrm>
        <a:custGeom>
          <a:avLst/>
          <a:gdLst/>
          <a:ahLst/>
          <a:cxnLst/>
          <a:rect l="0" t="0" r="0" b="0"/>
          <a:pathLst>
            <a:path>
              <a:moveTo>
                <a:pt x="2815369" y="311179"/>
              </a:moveTo>
              <a:arcTo wR="1802853" hR="1802853" stAng="18250069" swAng="983845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259AB-E505-1444-80F5-967D3513B2DC}">
      <dsp:nvSpPr>
        <dsp:cNvPr id="0" name=""/>
        <dsp:cNvSpPr/>
      </dsp:nvSpPr>
      <dsp:spPr>
        <a:xfrm>
          <a:off x="4971098" y="1134424"/>
          <a:ext cx="1915944" cy="1168005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Krzywa uczenia</a:t>
          </a:r>
        </a:p>
      </dsp:txBody>
      <dsp:txXfrm>
        <a:off x="5028115" y="1191441"/>
        <a:ext cx="1801910" cy="1053971"/>
      </dsp:txXfrm>
    </dsp:sp>
    <dsp:sp modelId="{06401CAC-FDEA-5240-9655-692817D8E697}">
      <dsp:nvSpPr>
        <dsp:cNvPr id="0" name=""/>
        <dsp:cNvSpPr/>
      </dsp:nvSpPr>
      <dsp:spPr>
        <a:xfrm>
          <a:off x="2411601" y="472686"/>
          <a:ext cx="3605707" cy="3605707"/>
        </a:xfrm>
        <a:custGeom>
          <a:avLst/>
          <a:gdLst/>
          <a:ahLst/>
          <a:cxnLst/>
          <a:rect l="0" t="0" r="0" b="0"/>
          <a:pathLst>
            <a:path>
              <a:moveTo>
                <a:pt x="3605360" y="1838226"/>
              </a:moveTo>
              <a:arcTo wR="1802853" hR="1802853" stAng="67455" swAng="1600770"/>
            </a:path>
          </a:pathLst>
        </a:custGeom>
        <a:noFill/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99DCA-339E-294D-89DD-CF698C1CD57B}">
      <dsp:nvSpPr>
        <dsp:cNvPr id="0" name=""/>
        <dsp:cNvSpPr/>
      </dsp:nvSpPr>
      <dsp:spPr>
        <a:xfrm>
          <a:off x="4437583" y="3123966"/>
          <a:ext cx="1673124" cy="1220224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Pętla nawyków</a:t>
          </a:r>
        </a:p>
      </dsp:txBody>
      <dsp:txXfrm>
        <a:off x="4497149" y="3183532"/>
        <a:ext cx="1553992" cy="1101092"/>
      </dsp:txXfrm>
    </dsp:sp>
    <dsp:sp modelId="{F6B008F0-24BC-EC47-8C47-5B713CB9E13F}">
      <dsp:nvSpPr>
        <dsp:cNvPr id="0" name=""/>
        <dsp:cNvSpPr/>
      </dsp:nvSpPr>
      <dsp:spPr>
        <a:xfrm>
          <a:off x="2411601" y="472686"/>
          <a:ext cx="3605707" cy="3605707"/>
        </a:xfrm>
        <a:custGeom>
          <a:avLst/>
          <a:gdLst/>
          <a:ahLst/>
          <a:cxnLst/>
          <a:rect l="0" t="0" r="0" b="0"/>
          <a:pathLst>
            <a:path>
              <a:moveTo>
                <a:pt x="2022366" y="3592293"/>
              </a:moveTo>
              <a:arcTo wR="1802853" hR="1802853" stAng="4980383" swAng="681926"/>
            </a:path>
          </a:pathLst>
        </a:custGeom>
        <a:noFill/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4A535-F22D-B94E-BF5F-DDB4D14EB5D4}">
      <dsp:nvSpPr>
        <dsp:cNvPr id="0" name=""/>
        <dsp:cNvSpPr/>
      </dsp:nvSpPr>
      <dsp:spPr>
        <a:xfrm>
          <a:off x="2236134" y="3131064"/>
          <a:ext cx="1837259" cy="1206029"/>
        </a:xfrm>
        <a:prstGeom prst="round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Zmiana organizacyjna</a:t>
          </a:r>
        </a:p>
      </dsp:txBody>
      <dsp:txXfrm>
        <a:off x="2295007" y="3189937"/>
        <a:ext cx="1719513" cy="1088283"/>
      </dsp:txXfrm>
    </dsp:sp>
    <dsp:sp modelId="{2DAD8CE9-885C-C340-B994-816A1AE9D923}">
      <dsp:nvSpPr>
        <dsp:cNvPr id="0" name=""/>
        <dsp:cNvSpPr/>
      </dsp:nvSpPr>
      <dsp:spPr>
        <a:xfrm>
          <a:off x="2411601" y="472686"/>
          <a:ext cx="3605707" cy="3605707"/>
        </a:xfrm>
        <a:custGeom>
          <a:avLst/>
          <a:gdLst/>
          <a:ahLst/>
          <a:cxnLst/>
          <a:rect l="0" t="0" r="0" b="0"/>
          <a:pathLst>
            <a:path>
              <a:moveTo>
                <a:pt x="211962" y="2650997"/>
              </a:moveTo>
              <a:arcTo wR="1802853" hR="1802853" stAng="9116209" swAng="1579664"/>
            </a:path>
          </a:pathLst>
        </a:custGeom>
        <a:noFill/>
        <a:ln w="127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823E1-869A-E848-BC18-2EA9B465CE80}">
      <dsp:nvSpPr>
        <dsp:cNvPr id="0" name=""/>
        <dsp:cNvSpPr/>
      </dsp:nvSpPr>
      <dsp:spPr>
        <a:xfrm>
          <a:off x="1444156" y="1115087"/>
          <a:ext cx="2111365" cy="120668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Nowe kompetencje/ nowe procesy w firmie</a:t>
          </a:r>
        </a:p>
      </dsp:txBody>
      <dsp:txXfrm>
        <a:off x="1503061" y="1173992"/>
        <a:ext cx="1993555" cy="1088870"/>
      </dsp:txXfrm>
    </dsp:sp>
    <dsp:sp modelId="{D0A87996-9AFE-C247-A5CB-0120229119DC}">
      <dsp:nvSpPr>
        <dsp:cNvPr id="0" name=""/>
        <dsp:cNvSpPr/>
      </dsp:nvSpPr>
      <dsp:spPr>
        <a:xfrm>
          <a:off x="2411601" y="472686"/>
          <a:ext cx="3605707" cy="3605707"/>
        </a:xfrm>
        <a:custGeom>
          <a:avLst/>
          <a:gdLst/>
          <a:ahLst/>
          <a:cxnLst/>
          <a:rect l="0" t="0" r="0" b="0"/>
          <a:pathLst>
            <a:path>
              <a:moveTo>
                <a:pt x="426353" y="638581"/>
              </a:moveTo>
              <a:arcTo wR="1802853" hR="1802853" stAng="13213515" swAng="936891"/>
            </a:path>
          </a:pathLst>
        </a:custGeom>
        <a:noFill/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E7321-A91F-2C48-AA91-223412934CD0}">
      <dsp:nvSpPr>
        <dsp:cNvPr id="0" name=""/>
        <dsp:cNvSpPr/>
      </dsp:nvSpPr>
      <dsp:spPr>
        <a:xfrm>
          <a:off x="2908597" y="919"/>
          <a:ext cx="2514004" cy="1257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Zachowanie/ nawyk</a:t>
          </a:r>
        </a:p>
      </dsp:txBody>
      <dsp:txXfrm>
        <a:off x="2945413" y="37735"/>
        <a:ext cx="2440372" cy="1183370"/>
      </dsp:txXfrm>
    </dsp:sp>
    <dsp:sp modelId="{4E9A8D6E-0D62-A946-8927-3D57744116C0}">
      <dsp:nvSpPr>
        <dsp:cNvPr id="0" name=""/>
        <dsp:cNvSpPr/>
      </dsp:nvSpPr>
      <dsp:spPr>
        <a:xfrm rot="3600000">
          <a:off x="4548952" y="2205724"/>
          <a:ext cx="1307459" cy="4399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>
        <a:off x="4680937" y="2293714"/>
        <a:ext cx="1043489" cy="263970"/>
      </dsp:txXfrm>
    </dsp:sp>
    <dsp:sp modelId="{7E5AEFC6-4273-D14A-916E-E401DABADAB3}">
      <dsp:nvSpPr>
        <dsp:cNvPr id="0" name=""/>
        <dsp:cNvSpPr/>
      </dsp:nvSpPr>
      <dsp:spPr>
        <a:xfrm>
          <a:off x="4982762" y="3593478"/>
          <a:ext cx="2514004" cy="12570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Nagroda</a:t>
          </a:r>
        </a:p>
      </dsp:txBody>
      <dsp:txXfrm>
        <a:off x="5019578" y="3630294"/>
        <a:ext cx="2440372" cy="1183370"/>
      </dsp:txXfrm>
    </dsp:sp>
    <dsp:sp modelId="{EC036278-8F57-CE48-80DA-64725D42A5C5}">
      <dsp:nvSpPr>
        <dsp:cNvPr id="0" name=""/>
        <dsp:cNvSpPr/>
      </dsp:nvSpPr>
      <dsp:spPr>
        <a:xfrm rot="10800000">
          <a:off x="3511870" y="4002003"/>
          <a:ext cx="1307459" cy="4399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0800000">
        <a:off x="3643855" y="4089993"/>
        <a:ext cx="1043489" cy="263970"/>
      </dsp:txXfrm>
    </dsp:sp>
    <dsp:sp modelId="{5A79C329-54FF-BF4D-A2DD-0EC138C54CA3}">
      <dsp:nvSpPr>
        <dsp:cNvPr id="0" name=""/>
        <dsp:cNvSpPr/>
      </dsp:nvSpPr>
      <dsp:spPr>
        <a:xfrm>
          <a:off x="834433" y="3593478"/>
          <a:ext cx="2514004" cy="1257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Wskazówka</a:t>
          </a:r>
        </a:p>
      </dsp:txBody>
      <dsp:txXfrm>
        <a:off x="871249" y="3630294"/>
        <a:ext cx="2440372" cy="1183370"/>
      </dsp:txXfrm>
    </dsp:sp>
    <dsp:sp modelId="{074198DA-B3ED-A145-933E-635C77A32666}">
      <dsp:nvSpPr>
        <dsp:cNvPr id="0" name=""/>
        <dsp:cNvSpPr/>
      </dsp:nvSpPr>
      <dsp:spPr>
        <a:xfrm rot="18000000">
          <a:off x="2474787" y="2205724"/>
          <a:ext cx="1307459" cy="4399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>
        <a:off x="2606772" y="2293714"/>
        <a:ext cx="1043489" cy="263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A0CB5-2E39-984F-8002-A9BBC5BCB172}" type="datetimeFigureOut">
              <a:rPr lang="pl-PL" smtClean="0"/>
              <a:t>2019-11-25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88B6-009B-E54C-99F0-7A80777891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4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E7D13-CA7D-2540-95B3-7A91AE6990B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91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E7D13-CA7D-2540-95B3-7A91AE6990B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88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E7D13-CA7D-2540-95B3-7A91AE6990B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69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89115-5544-DF4B-A65C-5B95554DD47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25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6028"/>
            <a:ext cx="9171954" cy="66062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55324" y="1724144"/>
            <a:ext cx="7772400" cy="1051791"/>
          </a:xfrm>
          <a:solidFill>
            <a:schemeClr val="bg1">
              <a:alpha val="91000"/>
            </a:schemeClr>
          </a:solidFill>
          <a:ln w="31750">
            <a:noFill/>
          </a:ln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7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641" y="0"/>
            <a:ext cx="7759785" cy="5589142"/>
          </a:xfrm>
          <a:prstGeom prst="rect">
            <a:avLst/>
          </a:prstGeom>
        </p:spPr>
      </p:pic>
      <p:grpSp>
        <p:nvGrpSpPr>
          <p:cNvPr id="16" name="Grupa 15"/>
          <p:cNvGrpSpPr/>
          <p:nvPr userDrawn="1"/>
        </p:nvGrpSpPr>
        <p:grpSpPr>
          <a:xfrm>
            <a:off x="674521" y="6473586"/>
            <a:ext cx="8020988" cy="384414"/>
            <a:chOff x="84928" y="6442778"/>
            <a:chExt cx="8020988" cy="384414"/>
          </a:xfrm>
        </p:grpSpPr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5829" y="6507716"/>
              <a:ext cx="1452660" cy="230719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4928" y="6442778"/>
              <a:ext cx="410901" cy="384414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986851" y="6507716"/>
              <a:ext cx="372539" cy="267618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359390" y="6508084"/>
              <a:ext cx="3231090" cy="275891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590480" y="6501975"/>
              <a:ext cx="408296" cy="266020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004118" y="6555187"/>
              <a:ext cx="2101798" cy="241136"/>
            </a:xfrm>
            <a:prstGeom prst="rect">
              <a:avLst/>
            </a:prstGeom>
          </p:spPr>
        </p:pic>
      </p:grp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25366" y="5589142"/>
            <a:ext cx="6914508" cy="7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6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393">
            <a:off x="7048220" y="217944"/>
            <a:ext cx="2347213" cy="16765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211"/>
            <a:ext cx="1931542" cy="9273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2850" y="6471645"/>
            <a:ext cx="5357011" cy="32555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28650" y="393453"/>
            <a:ext cx="7407666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4826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6028"/>
            <a:ext cx="9171954" cy="6606285"/>
          </a:xfrm>
          <a:prstGeom prst="rect">
            <a:avLst/>
          </a:prstGeom>
        </p:spPr>
      </p:pic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05011" y="123290"/>
            <a:ext cx="4082054" cy="2178121"/>
          </a:xfrm>
        </p:spPr>
        <p:txBody>
          <a:bodyPr anchor="b">
            <a:no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3909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9542" y="2851135"/>
            <a:ext cx="7886700" cy="2224300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1502" y="6267746"/>
            <a:ext cx="6462780" cy="54233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3025" y="460952"/>
            <a:ext cx="4699591" cy="232941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52" y="-60432"/>
            <a:ext cx="4952144" cy="35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2" y="1435207"/>
            <a:ext cx="8995876" cy="4422165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628650" y="393453"/>
            <a:ext cx="8330414" cy="1325563"/>
          </a:xfrm>
          <a:solidFill>
            <a:schemeClr val="bg1">
              <a:alpha val="91000"/>
            </a:schemeClr>
          </a:solidFill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211"/>
            <a:ext cx="1931542" cy="92736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25625"/>
            <a:ext cx="8330414" cy="4351338"/>
          </a:xfr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2850" y="6471645"/>
            <a:ext cx="5357011" cy="3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7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2" y="1435207"/>
            <a:ext cx="8995876" cy="4422165"/>
          </a:xfrm>
          <a:prstGeom prst="rect">
            <a:avLst/>
          </a:prstGeom>
        </p:spPr>
      </p:pic>
      <p:sp>
        <p:nvSpPr>
          <p:cNvPr id="19" name="Prostokąt 18"/>
          <p:cNvSpPr/>
          <p:nvPr userDrawn="1"/>
        </p:nvSpPr>
        <p:spPr>
          <a:xfrm>
            <a:off x="-76200" y="0"/>
            <a:ext cx="9143999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628650" y="393452"/>
            <a:ext cx="78867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211"/>
            <a:ext cx="1931542" cy="927362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2850" y="6471645"/>
            <a:ext cx="5357011" cy="32555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0234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2" y="1435207"/>
            <a:ext cx="8995876" cy="4422165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-76200" y="0"/>
            <a:ext cx="9143999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211"/>
            <a:ext cx="1931542" cy="92736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2850" y="6471645"/>
            <a:ext cx="5357011" cy="325557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6829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2" y="1435207"/>
            <a:ext cx="8995876" cy="4422165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211"/>
            <a:ext cx="1931542" cy="92736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2850" y="6471645"/>
            <a:ext cx="5357011" cy="3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2" y="1435207"/>
            <a:ext cx="8995876" cy="4422165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211"/>
            <a:ext cx="1931542" cy="9273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2850" y="6471645"/>
            <a:ext cx="5357011" cy="3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7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2" y="1435207"/>
            <a:ext cx="8995876" cy="4422165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211"/>
            <a:ext cx="1931542" cy="92736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2850" y="6471645"/>
            <a:ext cx="5357011" cy="3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2B66A-14E6-41AF-9D9E-367D7C705C78}" type="datetimeFigureOut">
              <a:rPr lang="pl-PL" smtClean="0"/>
              <a:t>2019-11-25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81F1-0530-4498-8392-C98D1F08B5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9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76" r:id="rId3"/>
    <p:sldLayoutId id="214748367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3038" y="2904143"/>
            <a:ext cx="7886700" cy="339064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„Od szkolenia do zmiany w organizacji”</a:t>
            </a:r>
            <a:br>
              <a:rPr lang="pl-PL" dirty="0"/>
            </a:br>
            <a:r>
              <a:rPr lang="pl-PL" sz="3200" dirty="0"/>
              <a:t>Katarzyna Urban </a:t>
            </a:r>
            <a:br>
              <a:rPr lang="pl-PL" sz="3200" dirty="0"/>
            </a:br>
            <a:r>
              <a:rPr lang="pl-PL" sz="3200" dirty="0" err="1"/>
              <a:t>Katya</a:t>
            </a:r>
            <a:r>
              <a:rPr lang="pl-PL" sz="3200" dirty="0"/>
              <a:t> People </a:t>
            </a:r>
            <a:br>
              <a:rPr lang="pl-PL" sz="3200" dirty="0"/>
            </a:br>
            <a:r>
              <a:rPr lang="pl-PL" sz="3200" dirty="0"/>
              <a:t>25 listopada 2019 , Zielona Góra</a:t>
            </a:r>
          </a:p>
        </p:txBody>
      </p:sp>
    </p:spTree>
    <p:extLst>
      <p:ext uri="{BB962C8B-B14F-4D97-AF65-F5344CB8AC3E}">
        <p14:creationId xmlns:p14="http://schemas.microsoft.com/office/powerpoint/2010/main" val="4247478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447718C-8D23-8543-9565-C3A4A0EA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4"/>
            <a:ext cx="8330414" cy="1037782"/>
          </a:xfrm>
        </p:spPr>
        <p:txBody>
          <a:bodyPr/>
          <a:lstStyle/>
          <a:p>
            <a:pPr algn="ctr"/>
            <a:r>
              <a:rPr lang="pl-PL" b="1" dirty="0"/>
              <a:t>Pułapki tego etapu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6B9FDC7-817E-0248-8B6F-6522EF15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1236"/>
            <a:ext cx="8330414" cy="4745727"/>
          </a:xfrm>
        </p:spPr>
        <p:txBody>
          <a:bodyPr/>
          <a:lstStyle/>
          <a:p>
            <a:r>
              <a:rPr lang="pl-PL" dirty="0"/>
              <a:t>Stare nawyki w organizacji</a:t>
            </a:r>
          </a:p>
          <a:p>
            <a:r>
              <a:rPr lang="pl-PL" dirty="0"/>
              <a:t>System reagujący na stare nawyki</a:t>
            </a:r>
          </a:p>
          <a:p>
            <a:r>
              <a:rPr lang="pl-PL" dirty="0"/>
              <a:t>Opór przed wprowadzaniem nowego</a:t>
            </a:r>
          </a:p>
          <a:p>
            <a:r>
              <a:rPr lang="pl-PL" dirty="0"/>
              <a:t>Brak zaufania do nowego</a:t>
            </a:r>
          </a:p>
          <a:p>
            <a:r>
              <a:rPr lang="pl-PL" dirty="0"/>
              <a:t>Brak wzmocnień nagród/ dla osób kształtujących nowe nawyki</a:t>
            </a:r>
          </a:p>
          <a:p>
            <a:r>
              <a:rPr lang="pl-PL" dirty="0"/>
              <a:t>Brak wsparcia systemowego/ dla nowych nawyków</a:t>
            </a:r>
          </a:p>
          <a:p>
            <a:r>
              <a:rPr lang="pl-PL" dirty="0"/>
              <a:t>Frustracja/ zniechęcenie</a:t>
            </a:r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xmlns="" id="{7969EC92-8A55-F240-8AD0-3564ADE2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39" y="710889"/>
            <a:ext cx="2199861" cy="226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26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CFA1A4-1DDB-0F4D-8012-5C32788C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Zarządzanie zmianami w organizacji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4939D8-2E6F-4848-BA09-A0A324042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315C723-C39F-4746-BC74-3D28242EC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1" y="1543050"/>
            <a:ext cx="7415212" cy="416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3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54A397-E66C-0E4C-8F1C-0E3146AE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4"/>
            <a:ext cx="7407666" cy="10781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Psychologiczne etapy procesu zmiany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7A3DBD4-8711-9241-8551-73D7632AF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471614"/>
            <a:ext cx="8647308" cy="53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5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7046C1-9916-D84F-9F60-1F3E800B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Etapy procesu zmiany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52DF9580-2F6D-3C46-8444-285052F29DAD}"/>
              </a:ext>
            </a:extLst>
          </p:cNvPr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433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447718C-8D23-8543-9565-C3A4A0EA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4"/>
            <a:ext cx="8330414" cy="1037782"/>
          </a:xfrm>
        </p:spPr>
        <p:txBody>
          <a:bodyPr/>
          <a:lstStyle/>
          <a:p>
            <a:pPr algn="ctr"/>
            <a:r>
              <a:rPr lang="pl-PL" b="1" dirty="0"/>
              <a:t>Pułapki tego etapu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6B9FDC7-817E-0248-8B6F-6522EF15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1236"/>
            <a:ext cx="8330414" cy="4745727"/>
          </a:xfrm>
        </p:spPr>
        <p:txBody>
          <a:bodyPr/>
          <a:lstStyle/>
          <a:p>
            <a:r>
              <a:rPr lang="pl-PL" dirty="0"/>
              <a:t>Zakotwiczenie się w oporze</a:t>
            </a:r>
          </a:p>
          <a:p>
            <a:r>
              <a:rPr lang="pl-PL" dirty="0"/>
              <a:t>Brak wsparcia dla zmiany</a:t>
            </a:r>
          </a:p>
          <a:p>
            <a:r>
              <a:rPr lang="pl-PL" dirty="0"/>
              <a:t>Brak jasnej komunikacji</a:t>
            </a:r>
          </a:p>
          <a:p>
            <a:r>
              <a:rPr lang="pl-PL" dirty="0"/>
              <a:t>Brak kolejnych etapów procesu zmiany</a:t>
            </a:r>
          </a:p>
          <a:p>
            <a:r>
              <a:rPr lang="pl-PL" dirty="0"/>
              <a:t>Pokazanie sensu realizowanych zmian</a:t>
            </a:r>
          </a:p>
          <a:p>
            <a:r>
              <a:rPr lang="pl-PL" dirty="0"/>
              <a:t>Uważanie, że „sami sobie poradzą”</a:t>
            </a:r>
          </a:p>
          <a:p>
            <a:r>
              <a:rPr lang="pl-PL" dirty="0"/>
              <a:t>Frustracja</a:t>
            </a:r>
          </a:p>
          <a:p>
            <a:r>
              <a:rPr lang="pl-PL" dirty="0"/>
              <a:t>Rotacja ludzi</a:t>
            </a:r>
          </a:p>
          <a:p>
            <a:r>
              <a:rPr lang="pl-PL" dirty="0"/>
              <a:t>Niechęć do rozwoju i innowacji </a:t>
            </a:r>
          </a:p>
          <a:p>
            <a:endParaRPr lang="pl-PL" dirty="0"/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xmlns="" id="{7969EC92-8A55-F240-8AD0-3564ADE2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39" y="710889"/>
            <a:ext cx="2199861" cy="226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58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8C22D2-16F9-574D-8DBF-95D891B7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393453"/>
            <a:ext cx="8707273" cy="64021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Krzywa Rogersa – kategorie innowatorów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4C012499-7238-D84E-80B6-9E194A6BC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91" y="1033670"/>
            <a:ext cx="8707273" cy="48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9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56BC2E7-D621-2E4F-BFE1-1C7D7FAF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4"/>
            <a:ext cx="8330414" cy="878756"/>
          </a:xfrm>
        </p:spPr>
        <p:txBody>
          <a:bodyPr/>
          <a:lstStyle/>
          <a:p>
            <a:pPr algn="ctr"/>
            <a:r>
              <a:rPr lang="pl-PL" b="1" dirty="0"/>
              <a:t>Co robić?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24EEC2-D969-7644-8C24-937AAB222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6192"/>
            <a:ext cx="8330414" cy="501077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Szkolić odpowiednich ludzi</a:t>
            </a:r>
          </a:p>
          <a:p>
            <a:r>
              <a:rPr lang="pl-PL" dirty="0"/>
              <a:t>Poznać potencjał  i zainteresowania ludzi</a:t>
            </a:r>
          </a:p>
          <a:p>
            <a:r>
              <a:rPr lang="pl-PL" dirty="0"/>
              <a:t>Zadbać o motywację uczestników szkoleń</a:t>
            </a:r>
          </a:p>
          <a:p>
            <a:r>
              <a:rPr lang="pl-PL" dirty="0"/>
              <a:t>Wyjaśnić jakie są oczekiwania i w czym szkolenie będzie pomocne</a:t>
            </a:r>
          </a:p>
          <a:p>
            <a:r>
              <a:rPr lang="pl-PL" dirty="0"/>
              <a:t>Zapewnić wsparcie</a:t>
            </a:r>
          </a:p>
          <a:p>
            <a:r>
              <a:rPr lang="pl-PL" dirty="0"/>
              <a:t>Umożliwić czas na nauczenie się umiejętności i przełamanie starych nawyków </a:t>
            </a:r>
          </a:p>
          <a:p>
            <a:r>
              <a:rPr lang="pl-PL" dirty="0"/>
              <a:t>Komunikować jasno w organizacji co się zmienia, jaki jest cel zmian i co będzie się działo</a:t>
            </a:r>
          </a:p>
          <a:p>
            <a:r>
              <a:rPr lang="pl-PL" dirty="0"/>
              <a:t>Mentorzy/ grupy rozwoju/ towarzystwa</a:t>
            </a:r>
            <a:r>
              <a:rPr lang="pl-PL" dirty="0">
                <a:sym typeface="Wingdings" pitchFamily="2" charset="2"/>
              </a:rPr>
              <a:t> osoby które mogą pomóc nowicjuszy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2AD2C8B-1E1C-8245-B2D4-6826261D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65" y="393454"/>
            <a:ext cx="1881810" cy="13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4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6DF24AB0-9BD9-944A-8481-A68D3831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4"/>
            <a:ext cx="8330414" cy="865504"/>
          </a:xfrm>
        </p:spPr>
        <p:txBody>
          <a:bodyPr/>
          <a:lstStyle/>
          <a:p>
            <a:pPr algn="ctr"/>
            <a:r>
              <a:rPr lang="pl-PL" b="1" dirty="0"/>
              <a:t>Co robić 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C82C193-F378-3445-8555-83BF23364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8958"/>
            <a:ext cx="8330414" cy="4918005"/>
          </a:xfrm>
        </p:spPr>
        <p:txBody>
          <a:bodyPr/>
          <a:lstStyle/>
          <a:p>
            <a:r>
              <a:rPr lang="pl-PL" dirty="0"/>
              <a:t>Wzmacniać nowe nawyki</a:t>
            </a:r>
          </a:p>
          <a:p>
            <a:r>
              <a:rPr lang="pl-PL" dirty="0"/>
              <a:t>Dawać dobry przykład – role model</a:t>
            </a:r>
          </a:p>
          <a:p>
            <a:r>
              <a:rPr lang="pl-PL" dirty="0"/>
              <a:t>Odpowiadać na pytania dotyczące zmian</a:t>
            </a:r>
          </a:p>
          <a:p>
            <a:r>
              <a:rPr lang="pl-PL" dirty="0"/>
              <a:t>Motywować i wspierać osoby, które nabywają nowych kompetencji i wprowadzają zmiany w firmie</a:t>
            </a:r>
          </a:p>
          <a:p>
            <a:r>
              <a:rPr lang="pl-PL" dirty="0"/>
              <a:t>Zapewnić regularne wsparcie</a:t>
            </a:r>
          </a:p>
          <a:p>
            <a:r>
              <a:rPr lang="pl-PL" dirty="0"/>
              <a:t>Udostępnić czas i zasoby</a:t>
            </a:r>
          </a:p>
          <a:p>
            <a:r>
              <a:rPr lang="pl-PL" dirty="0"/>
              <a:t>Brać udział w planowaniu zmian</a:t>
            </a:r>
          </a:p>
          <a:p>
            <a:r>
              <a:rPr lang="pl-PL" dirty="0"/>
              <a:t>Zaangażować się osobiście by zrozumieć i pokonać przeszkody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C1919C1-3FA6-604A-BD47-F4E53F26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65" y="393454"/>
            <a:ext cx="1881810" cy="15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66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C4F18F-23AE-AD49-84D2-2A5BC85C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3"/>
            <a:ext cx="8330414" cy="69322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Co robić?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1ADB46-4F4E-CB4F-AF31-41F6BB98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2696"/>
            <a:ext cx="8330414" cy="4984267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Połączyć szkolenia z planami rozwojowymi i zainteresowaniami współpracowników</a:t>
            </a:r>
          </a:p>
          <a:p>
            <a:r>
              <a:rPr lang="pl-PL" dirty="0"/>
              <a:t>Zaczynać przygotowania wcześnie – dać czas na próby i eksperymentowanie</a:t>
            </a:r>
          </a:p>
          <a:p>
            <a:r>
              <a:rPr lang="pl-PL" dirty="0"/>
              <a:t>Jeśli jesteśmy szefami i oczekujemy trwałych zmian, bądźmy zaangażowanymi sponsorami zmian</a:t>
            </a:r>
          </a:p>
          <a:p>
            <a:r>
              <a:rPr lang="pl-PL" dirty="0"/>
              <a:t>Jeśli kształtujemy nowe nawyki np. aktywny styl życia &gt; dawajmy dobry przykład</a:t>
            </a:r>
          </a:p>
          <a:p>
            <a:r>
              <a:rPr lang="pl-PL" dirty="0"/>
              <a:t>Stwórzmy warunki do nauki, warunki do wprowadzania zmian </a:t>
            </a:r>
          </a:p>
          <a:p>
            <a:r>
              <a:rPr lang="pl-PL" dirty="0"/>
              <a:t>Wzmacniajmy transformacje nawyków</a:t>
            </a:r>
          </a:p>
          <a:p>
            <a:r>
              <a:rPr lang="pl-PL" dirty="0"/>
              <a:t>Świadomie wprowadzajmy zmiany w organizacji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2C78594-8C99-8D46-91AD-29B46B352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190" y="42270"/>
            <a:ext cx="1881810" cy="13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1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4F0FCCA5-86D6-E74E-91E4-ECF1205315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7829" y="2842985"/>
            <a:ext cx="7886700" cy="22240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i="1" dirty="0">
                <a:solidFill>
                  <a:srgbClr val="002060"/>
                </a:solidFill>
              </a:rPr>
              <a:t>„Sposobem na zaczęcie jest skończenie mówienia i podjęcie działania”</a:t>
            </a:r>
            <a:r>
              <a:rPr lang="pl-PL" sz="6000" dirty="0">
                <a:solidFill>
                  <a:srgbClr val="002060"/>
                </a:solidFill>
              </a:rPr>
              <a:t/>
            </a:r>
            <a:br>
              <a:rPr lang="pl-PL" sz="6000" dirty="0">
                <a:solidFill>
                  <a:srgbClr val="002060"/>
                </a:solidFill>
              </a:rPr>
            </a:br>
            <a:r>
              <a:rPr lang="pl-PL" sz="6000" b="1" dirty="0">
                <a:solidFill>
                  <a:srgbClr val="002060"/>
                </a:solidFill>
              </a:rPr>
              <a:t> </a:t>
            </a:r>
            <a:r>
              <a:rPr lang="pl-PL" sz="6000" dirty="0">
                <a:solidFill>
                  <a:srgbClr val="002060"/>
                </a:solidFill>
              </a:rPr>
              <a:t/>
            </a:r>
            <a:br>
              <a:rPr lang="pl-PL" sz="6000" dirty="0">
                <a:solidFill>
                  <a:srgbClr val="002060"/>
                </a:solidFill>
              </a:rPr>
            </a:br>
            <a:r>
              <a:rPr lang="pl-PL" sz="6000" b="1" dirty="0">
                <a:solidFill>
                  <a:srgbClr val="002060"/>
                </a:solidFill>
              </a:rPr>
              <a:t>Walt Disney</a:t>
            </a: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0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CF89ED-FDF9-F049-9324-FFF0A843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42" y="2851134"/>
            <a:ext cx="7886700" cy="2661769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Skąd przepaść pomiędzy szkoleniami a zmianami w organizacji?</a:t>
            </a:r>
          </a:p>
        </p:txBody>
      </p:sp>
    </p:spTree>
    <p:extLst>
      <p:ext uri="{BB962C8B-B14F-4D97-AF65-F5344CB8AC3E}">
        <p14:creationId xmlns:p14="http://schemas.microsoft.com/office/powerpoint/2010/main" val="585010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BAC1F4-4A76-B340-813F-47408762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Dziękuję pięknie!</a:t>
            </a:r>
          </a:p>
        </p:txBody>
      </p:sp>
      <p:pic>
        <p:nvPicPr>
          <p:cNvPr id="3" name="Symbol zastępczy zawartości 5">
            <a:extLst>
              <a:ext uri="{FF2B5EF4-FFF2-40B4-BE49-F238E27FC236}">
                <a16:creationId xmlns:a16="http://schemas.microsoft.com/office/drawing/2014/main" xmlns="" id="{F9C4B1D0-B4C4-0244-AB90-21B7C9264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17661"/>
            <a:ext cx="8332532" cy="38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F6DBEE53-7C31-284B-881D-50847D82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1" dirty="0"/>
              <a:t>Procesy, które pojawiają się pomiędzy szkoleniową a działaniem nowych kompetencji i procesów w organizacji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064E02B3-0E6C-514F-B4A8-C50600598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823965"/>
              </p:ext>
            </p:extLst>
          </p:nvPr>
        </p:nvGraphicFramePr>
        <p:xfrm>
          <a:off x="628650" y="2014330"/>
          <a:ext cx="8331200" cy="422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41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BC8E171-4215-064A-B2E3-E6B24A95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3"/>
            <a:ext cx="8330414" cy="94501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Szkolenie – perspektywa pracownika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67AAD329-8763-074F-8B73-A3E4081E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2452"/>
            <a:ext cx="8330414" cy="4944511"/>
          </a:xfrm>
        </p:spPr>
        <p:txBody>
          <a:bodyPr/>
          <a:lstStyle/>
          <a:p>
            <a:r>
              <a:rPr lang="pl-PL" dirty="0"/>
              <a:t>Motywacja </a:t>
            </a:r>
          </a:p>
          <a:p>
            <a:r>
              <a:rPr lang="pl-PL" dirty="0"/>
              <a:t>Zdolności poznawcze</a:t>
            </a:r>
          </a:p>
          <a:p>
            <a:r>
              <a:rPr lang="pl-PL" dirty="0"/>
              <a:t>Wiara we własne możliwości</a:t>
            </a:r>
          </a:p>
          <a:p>
            <a:r>
              <a:rPr lang="pl-PL" dirty="0"/>
              <a:t>Czas</a:t>
            </a:r>
          </a:p>
          <a:p>
            <a:r>
              <a:rPr lang="pl-PL" dirty="0"/>
              <a:t>Zasoby </a:t>
            </a:r>
          </a:p>
          <a:p>
            <a:r>
              <a:rPr lang="pl-PL" dirty="0"/>
              <a:t>Niepewność</a:t>
            </a:r>
          </a:p>
        </p:txBody>
      </p:sp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xmlns="" id="{38923B4A-E1E6-2C4F-AE71-07F04884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46" y="4253948"/>
            <a:ext cx="4827221" cy="2295077"/>
          </a:xfrm>
          <a:prstGeom prst="rect">
            <a:avLst/>
          </a:prstGeom>
          <a:noFill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662E271-50B6-0044-8086-0128783C7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662" y="1380607"/>
            <a:ext cx="3615401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3CDCA2-B833-434E-9225-8BB31301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4"/>
            <a:ext cx="8330414" cy="103778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Szkolenie pracowników - perspektywa pracodawcy/ szefa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3511050-2F23-634F-AFB9-2FA0595EA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0261"/>
            <a:ext cx="8330414" cy="4586702"/>
          </a:xfrm>
        </p:spPr>
        <p:txBody>
          <a:bodyPr/>
          <a:lstStyle/>
          <a:p>
            <a:r>
              <a:rPr lang="pl-PL" dirty="0"/>
              <a:t>Oczekiwanie natychmiastowego rozwiązania problemów firmy i rozwoju</a:t>
            </a:r>
          </a:p>
          <a:p>
            <a:r>
              <a:rPr lang="pl-PL" dirty="0"/>
              <a:t>”Czarodziejska różdżka”</a:t>
            </a:r>
          </a:p>
          <a:p>
            <a:r>
              <a:rPr lang="pl-PL" dirty="0"/>
              <a:t>Inwestycja </a:t>
            </a:r>
          </a:p>
          <a:p>
            <a:r>
              <a:rPr lang="pl-PL" dirty="0"/>
              <a:t>Benefit </a:t>
            </a:r>
          </a:p>
          <a:p>
            <a:r>
              <a:rPr lang="pl-PL" dirty="0"/>
              <a:t>Czas, w którym ludzie nie pracują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FEF56DF-2AC3-AE45-89DF-D4F4C3CB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10" y="2107924"/>
            <a:ext cx="3019054" cy="23241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1B04CD5-B16F-5847-9973-0717926A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46" y="4625008"/>
            <a:ext cx="5129697" cy="22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6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4CFC6DFE-1264-544F-AA43-9B0243B2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4"/>
            <a:ext cx="8330414" cy="772738"/>
          </a:xfrm>
        </p:spPr>
        <p:txBody>
          <a:bodyPr/>
          <a:lstStyle/>
          <a:p>
            <a:pPr algn="ctr"/>
            <a:r>
              <a:rPr lang="pl-PL" b="1" dirty="0"/>
              <a:t>Pułapki tego etapu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B4EB1E4-4CD1-C745-B7D2-C475F419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4974"/>
            <a:ext cx="8330414" cy="4811989"/>
          </a:xfrm>
        </p:spPr>
        <p:txBody>
          <a:bodyPr/>
          <a:lstStyle/>
          <a:p>
            <a:r>
              <a:rPr lang="pl-PL" dirty="0"/>
              <a:t>Dobór osób na szkolenie</a:t>
            </a:r>
          </a:p>
          <a:p>
            <a:r>
              <a:rPr lang="pl-PL" dirty="0"/>
              <a:t>Oczekiwania</a:t>
            </a:r>
          </a:p>
          <a:p>
            <a:r>
              <a:rPr lang="pl-PL" dirty="0"/>
              <a:t>Presja czasu</a:t>
            </a:r>
          </a:p>
          <a:p>
            <a:r>
              <a:rPr lang="pl-PL" dirty="0"/>
              <a:t>Stres/ obawy</a:t>
            </a:r>
          </a:p>
          <a:p>
            <a:r>
              <a:rPr lang="pl-PL" dirty="0"/>
              <a:t>Brak pewności w praktykowaniu </a:t>
            </a:r>
          </a:p>
          <a:p>
            <a:r>
              <a:rPr lang="pl-PL" dirty="0"/>
              <a:t>Frustracja</a:t>
            </a:r>
          </a:p>
          <a:p>
            <a:r>
              <a:rPr lang="pl-PL" dirty="0"/>
              <a:t>Poczucie złej inwestycji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F9FC6B1-FF93-3F40-A52E-160696827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64" y="1923483"/>
            <a:ext cx="24511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9F5914-58A2-2E47-BEC3-9B9A8463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5604"/>
            <a:ext cx="8330414" cy="918512"/>
          </a:xfrm>
        </p:spPr>
        <p:txBody>
          <a:bodyPr/>
          <a:lstStyle/>
          <a:p>
            <a:pPr algn="ctr"/>
            <a:r>
              <a:rPr lang="pl-PL" b="1" dirty="0"/>
              <a:t>Krzywa uczenia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68532586-37CE-794B-AE6D-563605CEA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09" y="1311966"/>
            <a:ext cx="8601255" cy="47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7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4CFC6DFE-1264-544F-AA43-9B0243B2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4"/>
            <a:ext cx="8330414" cy="59125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Pułapki tego etapu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B4EB1E4-4CD1-C745-B7D2-C475F419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4974"/>
            <a:ext cx="8330414" cy="481198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Ignorowanie krzywej uczenia się</a:t>
            </a:r>
          </a:p>
          <a:p>
            <a:r>
              <a:rPr lang="pl-PL" dirty="0"/>
              <a:t>” Był na szkoleniu, to wdroży zmiany”</a:t>
            </a:r>
          </a:p>
          <a:p>
            <a:r>
              <a:rPr lang="pl-PL" dirty="0"/>
              <a:t>Brak wsparcia wewnętrznego</a:t>
            </a:r>
          </a:p>
          <a:p>
            <a:r>
              <a:rPr lang="pl-PL" dirty="0"/>
              <a:t>Presja czasu</a:t>
            </a:r>
          </a:p>
          <a:p>
            <a:r>
              <a:rPr lang="pl-PL" dirty="0"/>
              <a:t>Poczucie osamotnienia </a:t>
            </a:r>
          </a:p>
          <a:p>
            <a:r>
              <a:rPr lang="pl-PL" dirty="0"/>
              <a:t>Nierealistyczne cele/ oczekiwania </a:t>
            </a:r>
          </a:p>
          <a:p>
            <a:pPr marL="0" indent="0">
              <a:buNone/>
            </a:pPr>
            <a:r>
              <a:rPr lang="pl-PL" dirty="0"/>
              <a:t>w początkowych etapach uczenia</a:t>
            </a:r>
          </a:p>
          <a:p>
            <a:r>
              <a:rPr lang="pl-PL" dirty="0"/>
              <a:t>Niepowodzenia</a:t>
            </a:r>
          </a:p>
          <a:p>
            <a:r>
              <a:rPr lang="pl-PL" dirty="0"/>
              <a:t>Utrata wiary we własne możliwości</a:t>
            </a:r>
          </a:p>
          <a:p>
            <a:r>
              <a:rPr lang="pl-PL" dirty="0"/>
              <a:t>Spadek motywacji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F9FC6B1-FF93-3F40-A52E-160696827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64" y="1923483"/>
            <a:ext cx="24511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4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993A0B-3D5C-A144-A7C9-792C3CE0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454"/>
            <a:ext cx="8330414" cy="931764"/>
          </a:xfrm>
        </p:spPr>
        <p:txBody>
          <a:bodyPr/>
          <a:lstStyle/>
          <a:p>
            <a:pPr algn="ctr"/>
            <a:r>
              <a:rPr lang="pl-PL" b="1" dirty="0"/>
              <a:t>Pętle nawyków &amp; nowe nawyki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96B3F5EC-EF13-E348-8BBF-0DA3AE6FE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288394"/>
              </p:ext>
            </p:extLst>
          </p:nvPr>
        </p:nvGraphicFramePr>
        <p:xfrm>
          <a:off x="628650" y="1325563"/>
          <a:ext cx="8331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736939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i cień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456</Words>
  <Application>Microsoft Office PowerPoint</Application>
  <PresentationFormat>Pokaz na ekranie (4:3)</PresentationFormat>
  <Paragraphs>103</Paragraphs>
  <Slides>20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Projekt niestandardowy</vt:lpstr>
      <vt:lpstr>„Od szkolenia do zmiany w organizacji” Katarzyna Urban  Katya People  25 listopada 2019 , Zielona Góra</vt:lpstr>
      <vt:lpstr>Skąd przepaść pomiędzy szkoleniami a zmianami w organizacji?</vt:lpstr>
      <vt:lpstr>Procesy, które pojawiają się pomiędzy szkoleniową a działaniem nowych kompetencji i procesów w organizacji</vt:lpstr>
      <vt:lpstr>Szkolenie – perspektywa pracownika </vt:lpstr>
      <vt:lpstr>Szkolenie pracowników - perspektywa pracodawcy/ szefa</vt:lpstr>
      <vt:lpstr>Pułapki tego etapu</vt:lpstr>
      <vt:lpstr>Krzywa uczenia</vt:lpstr>
      <vt:lpstr>Pułapki tego etapu</vt:lpstr>
      <vt:lpstr>Pętle nawyków &amp; nowe nawyki</vt:lpstr>
      <vt:lpstr>Pułapki tego etapu</vt:lpstr>
      <vt:lpstr>Zarządzanie zmianami w organizacji</vt:lpstr>
      <vt:lpstr>Psychologiczne etapy procesu zmiany</vt:lpstr>
      <vt:lpstr>Etapy procesu zmiany</vt:lpstr>
      <vt:lpstr>Pułapki tego etapu</vt:lpstr>
      <vt:lpstr>Krzywa Rogersa – kategorie innowatorów</vt:lpstr>
      <vt:lpstr>Co robić?</vt:lpstr>
      <vt:lpstr>Co robić ?</vt:lpstr>
      <vt:lpstr>Co robić?</vt:lpstr>
      <vt:lpstr>„Sposobem na zaczęcie jest skończenie mówienia i podjęcie działania”   Walt Disney </vt:lpstr>
      <vt:lpstr>Dziękuję pięknie!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GŁOWACKA Dominika</dc:creator>
  <cp:lastModifiedBy>arr</cp:lastModifiedBy>
  <cp:revision>69</cp:revision>
  <dcterms:created xsi:type="dcterms:W3CDTF">2019-02-05T08:47:32Z</dcterms:created>
  <dcterms:modified xsi:type="dcterms:W3CDTF">2019-11-25T13:50:58Z</dcterms:modified>
</cp:coreProperties>
</file>